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CC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F28CB-9A8B-4B7A-A86E-B727E7B06AAC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0A33-1472-4650-B135-14310EB7E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33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200" dirty="0" smtClean="0"/>
              <a:t>Different pre-trained models</a:t>
            </a:r>
            <a:br>
              <a:rPr lang="en-US" sz="1200" dirty="0" smtClean="0"/>
            </a:br>
            <a:r>
              <a:rPr lang="en-US" sz="1200" dirty="0" smtClean="0"/>
              <a:t>(VGG16, </a:t>
            </a:r>
            <a:r>
              <a:rPr lang="en-US" sz="1200" dirty="0" err="1" smtClean="0"/>
              <a:t>Resnet</a:t>
            </a:r>
            <a:r>
              <a:rPr lang="en-US" sz="1200" dirty="0" smtClean="0"/>
              <a:t>, inceptionV3, </a:t>
            </a:r>
            <a:r>
              <a:rPr lang="en-US" sz="1200" dirty="0" err="1" smtClean="0"/>
              <a:t>Mobilenet</a:t>
            </a:r>
            <a:r>
              <a:rPr lang="en-US" sz="12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sz="1200" dirty="0" smtClean="0"/>
              <a:t>Different Augmentation </a:t>
            </a:r>
            <a:br>
              <a:rPr lang="en-US" sz="1200" dirty="0" smtClean="0"/>
            </a:br>
            <a:r>
              <a:rPr lang="en-US" sz="1200" dirty="0" smtClean="0"/>
              <a:t>(Center Crop, Color Jitter, </a:t>
            </a:r>
            <a:r>
              <a:rPr lang="en-US" sz="1200" dirty="0" err="1" smtClean="0"/>
              <a:t>NaN</a:t>
            </a:r>
            <a:r>
              <a:rPr lang="en-US" sz="12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sz="1200" dirty="0" smtClean="0"/>
              <a:t>Different training dataset</a:t>
            </a:r>
            <a:br>
              <a:rPr lang="en-US" sz="1200" dirty="0" smtClean="0"/>
            </a:br>
            <a:r>
              <a:rPr lang="en-US" sz="1200" dirty="0" smtClean="0"/>
              <a:t>(2020, 2020+2021)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80A33-1472-4650-B135-14310EB7E3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8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9E2A-095A-46E2-BE6B-87D191DEC4B8}" type="datetime1">
              <a:rPr lang="en-US" smtClean="0"/>
              <a:t>7/29/2021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9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242E-3525-4BCF-BC6B-DA7350DD8DD6}" type="datetime1">
              <a:rPr lang="en-US" smtClean="0"/>
              <a:t>7/29/2021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9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F71C0-431C-4373-9AD6-6D4EAC136382}" type="datetime1">
              <a:rPr lang="en-US" smtClean="0"/>
              <a:t>7/29/2021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5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45D2-2CA6-4A7A-9751-FCB9E0137573}" type="datetime1">
              <a:rPr lang="en-US" smtClean="0"/>
              <a:t>7/29/2021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64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216D2-C408-4AE3-AA1F-5DB558EBF1CB}" type="datetime1">
              <a:rPr lang="en-US" smtClean="0"/>
              <a:t>7/29/2021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9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F235-9FC3-4F4F-8E6E-0DC6296CB107}" type="datetime1">
              <a:rPr lang="en-US" smtClean="0"/>
              <a:t>7/29/2021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83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ECD06-CEC8-4421-A7CC-DF6BD681BDEE}" type="datetime1">
              <a:rPr lang="en-US" smtClean="0"/>
              <a:t>7/29/2021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0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2AF1-5203-4C55-9806-8150C4D6A763}" type="datetime1">
              <a:rPr lang="en-US" smtClean="0"/>
              <a:t>7/29/2021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8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057F-B490-44E1-ACB8-72B419E4F596}" type="datetime1">
              <a:rPr lang="en-US" smtClean="0"/>
              <a:t>7/29/2021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0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634D8-CE5F-4D6C-AD55-145929249C34}" type="datetime1">
              <a:rPr lang="en-US" smtClean="0"/>
              <a:t>7/29/2021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4D1EC-B7BB-4919-B64A-34487B52A967}" type="datetime1">
              <a:rPr lang="en-US" smtClean="0"/>
              <a:t>7/29/2021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5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2225C-11AF-4002-9948-86D5891285C0}" type="datetime1">
              <a:rPr lang="en-US" smtClean="0"/>
              <a:t>7/29/2021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66590-884E-4E56-876B-D270C591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81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23.png"/><Relationship Id="rId21" Type="http://schemas.openxmlformats.org/officeDocument/2006/relationships/image" Target="../media/image62.png"/><Relationship Id="rId7" Type="http://schemas.openxmlformats.org/officeDocument/2006/relationships/image" Target="../media/image30.png"/><Relationship Id="rId12" Type="http://schemas.openxmlformats.org/officeDocument/2006/relationships/image" Target="../media/image87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image" Target="../media/image22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42.png"/><Relationship Id="rId24" Type="http://schemas.openxmlformats.org/officeDocument/2006/relationships/image" Target="../media/image65.png"/><Relationship Id="rId5" Type="http://schemas.openxmlformats.org/officeDocument/2006/relationships/image" Target="../media/image19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53.png"/><Relationship Id="rId10" Type="http://schemas.openxmlformats.org/officeDocument/2006/relationships/image" Target="../media/image41.png"/><Relationship Id="rId19" Type="http://schemas.openxmlformats.org/officeDocument/2006/relationships/image" Target="../media/image60.png"/><Relationship Id="rId4" Type="http://schemas.openxmlformats.org/officeDocument/2006/relationships/image" Target="../media/image84.png"/><Relationship Id="rId9" Type="http://schemas.openxmlformats.org/officeDocument/2006/relationships/image" Target="../media/image35.png"/><Relationship Id="rId14" Type="http://schemas.openxmlformats.org/officeDocument/2006/relationships/image" Target="../media/image82.png"/><Relationship Id="rId22" Type="http://schemas.openxmlformats.org/officeDocument/2006/relationships/image" Target="../media/image63.png"/><Relationship Id="rId27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47" Type="http://schemas.openxmlformats.org/officeDocument/2006/relationships/image" Target="../media/image64.png"/><Relationship Id="rId50" Type="http://schemas.openxmlformats.org/officeDocument/2006/relationships/image" Target="../media/image67.png"/><Relationship Id="rId55" Type="http://schemas.openxmlformats.org/officeDocument/2006/relationships/image" Target="../media/image72.png"/><Relationship Id="rId6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9" Type="http://schemas.openxmlformats.org/officeDocument/2006/relationships/image" Target="../media/image46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45" Type="http://schemas.openxmlformats.org/officeDocument/2006/relationships/image" Target="../media/image62.png"/><Relationship Id="rId53" Type="http://schemas.openxmlformats.org/officeDocument/2006/relationships/image" Target="../media/image70.png"/><Relationship Id="rId58" Type="http://schemas.openxmlformats.org/officeDocument/2006/relationships/image" Target="../media/image75.png"/><Relationship Id="rId5" Type="http://schemas.openxmlformats.org/officeDocument/2006/relationships/image" Target="../media/image22.png"/><Relationship Id="rId61" Type="http://schemas.openxmlformats.org/officeDocument/2006/relationships/image" Target="../media/image78.png"/><Relationship Id="rId19" Type="http://schemas.openxmlformats.org/officeDocument/2006/relationships/image" Target="../media/image3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43" Type="http://schemas.openxmlformats.org/officeDocument/2006/relationships/image" Target="../media/image60.png"/><Relationship Id="rId48" Type="http://schemas.openxmlformats.org/officeDocument/2006/relationships/image" Target="../media/image65.png"/><Relationship Id="rId56" Type="http://schemas.openxmlformats.org/officeDocument/2006/relationships/image" Target="../media/image73.png"/><Relationship Id="rId64" Type="http://schemas.openxmlformats.org/officeDocument/2006/relationships/image" Target="../media/image81.png"/><Relationship Id="rId8" Type="http://schemas.openxmlformats.org/officeDocument/2006/relationships/image" Target="../media/image25.png"/><Relationship Id="rId51" Type="http://schemas.openxmlformats.org/officeDocument/2006/relationships/image" Target="../media/image68.png"/><Relationship Id="rId3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59" Type="http://schemas.openxmlformats.org/officeDocument/2006/relationships/image" Target="../media/image76.png"/><Relationship Id="rId20" Type="http://schemas.openxmlformats.org/officeDocument/2006/relationships/image" Target="../media/image37.png"/><Relationship Id="rId41" Type="http://schemas.openxmlformats.org/officeDocument/2006/relationships/image" Target="../media/image58.png"/><Relationship Id="rId54" Type="http://schemas.openxmlformats.org/officeDocument/2006/relationships/image" Target="../media/image71.png"/><Relationship Id="rId6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49" Type="http://schemas.openxmlformats.org/officeDocument/2006/relationships/image" Target="../media/image66.png"/><Relationship Id="rId57" Type="http://schemas.openxmlformats.org/officeDocument/2006/relationships/image" Target="../media/image74.png"/><Relationship Id="rId10" Type="http://schemas.openxmlformats.org/officeDocument/2006/relationships/image" Target="../media/image27.png"/><Relationship Id="rId31" Type="http://schemas.openxmlformats.org/officeDocument/2006/relationships/image" Target="../media/image48.png"/><Relationship Id="rId44" Type="http://schemas.openxmlformats.org/officeDocument/2006/relationships/image" Target="../media/image61.png"/><Relationship Id="rId52" Type="http://schemas.openxmlformats.org/officeDocument/2006/relationships/image" Target="../media/image69.png"/><Relationship Id="rId60" Type="http://schemas.openxmlformats.org/officeDocument/2006/relationships/image" Target="../media/image77.png"/><Relationship Id="rId65" Type="http://schemas.openxmlformats.org/officeDocument/2006/relationships/image" Target="../media/image8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4.png"/><Relationship Id="rId26" Type="http://schemas.openxmlformats.org/officeDocument/2006/relationships/image" Target="../media/image91.png"/><Relationship Id="rId39" Type="http://schemas.openxmlformats.org/officeDocument/2006/relationships/image" Target="../media/image29.png"/><Relationship Id="rId21" Type="http://schemas.openxmlformats.org/officeDocument/2006/relationships/image" Target="../media/image67.png"/><Relationship Id="rId34" Type="http://schemas.openxmlformats.org/officeDocument/2006/relationships/image" Target="../media/image42.png"/><Relationship Id="rId42" Type="http://schemas.openxmlformats.org/officeDocument/2006/relationships/image" Target="../media/image96.png"/><Relationship Id="rId7" Type="http://schemas.openxmlformats.org/officeDocument/2006/relationships/image" Target="../media/image85.png"/><Relationship Id="rId2" Type="http://schemas.openxmlformats.org/officeDocument/2006/relationships/image" Target="../media/image21.png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50.png"/><Relationship Id="rId4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88.png"/><Relationship Id="rId24" Type="http://schemas.openxmlformats.org/officeDocument/2006/relationships/image" Target="../media/image5.png"/><Relationship Id="rId32" Type="http://schemas.openxmlformats.org/officeDocument/2006/relationships/image" Target="../media/image94.png"/><Relationship Id="rId37" Type="http://schemas.openxmlformats.org/officeDocument/2006/relationships/image" Target="../media/image36.png"/><Relationship Id="rId40" Type="http://schemas.openxmlformats.org/officeDocument/2006/relationships/image" Target="../media/image30.png"/><Relationship Id="rId5" Type="http://schemas.openxmlformats.org/officeDocument/2006/relationships/image" Target="../media/image19.png"/><Relationship Id="rId15" Type="http://schemas.openxmlformats.org/officeDocument/2006/relationships/image" Target="../media/image60.png"/><Relationship Id="rId23" Type="http://schemas.openxmlformats.org/officeDocument/2006/relationships/image" Target="../media/image90.png"/><Relationship Id="rId28" Type="http://schemas.openxmlformats.org/officeDocument/2006/relationships/image" Target="../media/image51.png"/><Relationship Id="rId36" Type="http://schemas.openxmlformats.org/officeDocument/2006/relationships/image" Target="../media/image35.png"/><Relationship Id="rId10" Type="http://schemas.openxmlformats.org/officeDocument/2006/relationships/image" Target="../media/image87.png"/><Relationship Id="rId19" Type="http://schemas.openxmlformats.org/officeDocument/2006/relationships/image" Target="../media/image65.png"/><Relationship Id="rId31" Type="http://schemas.openxmlformats.org/officeDocument/2006/relationships/image" Target="../media/image93.png"/><Relationship Id="rId4" Type="http://schemas.openxmlformats.org/officeDocument/2006/relationships/image" Target="../media/image84.png"/><Relationship Id="rId9" Type="http://schemas.openxmlformats.org/officeDocument/2006/relationships/image" Target="../media/image86.png"/><Relationship Id="rId14" Type="http://schemas.openxmlformats.org/officeDocument/2006/relationships/image" Target="../media/image59.png"/><Relationship Id="rId22" Type="http://schemas.openxmlformats.org/officeDocument/2006/relationships/image" Target="../media/image89.png"/><Relationship Id="rId27" Type="http://schemas.openxmlformats.org/officeDocument/2006/relationships/image" Target="../media/image53.png"/><Relationship Id="rId30" Type="http://schemas.openxmlformats.org/officeDocument/2006/relationships/image" Target="../media/image92.png"/><Relationship Id="rId35" Type="http://schemas.openxmlformats.org/officeDocument/2006/relationships/image" Target="../media/image33.png"/><Relationship Id="rId43" Type="http://schemas.openxmlformats.org/officeDocument/2006/relationships/image" Target="../media/image32.png"/><Relationship Id="rId8" Type="http://schemas.openxmlformats.org/officeDocument/2006/relationships/image" Target="../media/image77.png"/><Relationship Id="rId3" Type="http://schemas.openxmlformats.org/officeDocument/2006/relationships/image" Target="../media/image83.png"/><Relationship Id="rId12" Type="http://schemas.openxmlformats.org/officeDocument/2006/relationships/image" Target="../media/image56.png"/><Relationship Id="rId17" Type="http://schemas.openxmlformats.org/officeDocument/2006/relationships/image" Target="../media/image63.png"/><Relationship Id="rId25" Type="http://schemas.openxmlformats.org/officeDocument/2006/relationships/image" Target="../media/image55.png"/><Relationship Id="rId33" Type="http://schemas.openxmlformats.org/officeDocument/2006/relationships/image" Target="../media/image95.png"/><Relationship Id="rId38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60.png"/><Relationship Id="rId26" Type="http://schemas.openxmlformats.org/officeDocument/2006/relationships/image" Target="../media/image71.png"/><Relationship Id="rId39" Type="http://schemas.openxmlformats.org/officeDocument/2006/relationships/image" Target="../media/image28.png"/><Relationship Id="rId21" Type="http://schemas.openxmlformats.org/officeDocument/2006/relationships/image" Target="../media/image78.png"/><Relationship Id="rId34" Type="http://schemas.openxmlformats.org/officeDocument/2006/relationships/image" Target="../media/image102.png"/><Relationship Id="rId7" Type="http://schemas.openxmlformats.org/officeDocument/2006/relationships/image" Target="../media/image69.png"/><Relationship Id="rId2" Type="http://schemas.openxmlformats.org/officeDocument/2006/relationships/image" Target="../media/image23.png"/><Relationship Id="rId16" Type="http://schemas.openxmlformats.org/officeDocument/2006/relationships/image" Target="../media/image58.png"/><Relationship Id="rId20" Type="http://schemas.openxmlformats.org/officeDocument/2006/relationships/image" Target="../media/image87.png"/><Relationship Id="rId29" Type="http://schemas.openxmlformats.org/officeDocument/2006/relationships/image" Target="../media/image99.png"/><Relationship Id="rId41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65.png"/><Relationship Id="rId24" Type="http://schemas.openxmlformats.org/officeDocument/2006/relationships/image" Target="../media/image97.png"/><Relationship Id="rId32" Type="http://schemas.openxmlformats.org/officeDocument/2006/relationships/image" Target="../media/image101.png"/><Relationship Id="rId37" Type="http://schemas.openxmlformats.org/officeDocument/2006/relationships/image" Target="../media/image103.png"/><Relationship Id="rId40" Type="http://schemas.openxmlformats.org/officeDocument/2006/relationships/image" Target="../media/image30.png"/><Relationship Id="rId5" Type="http://schemas.openxmlformats.org/officeDocument/2006/relationships/image" Target="../media/image19.png"/><Relationship Id="rId15" Type="http://schemas.openxmlformats.org/officeDocument/2006/relationships/image" Target="../media/image57.png"/><Relationship Id="rId23" Type="http://schemas.openxmlformats.org/officeDocument/2006/relationships/image" Target="../media/image75.png"/><Relationship Id="rId28" Type="http://schemas.openxmlformats.org/officeDocument/2006/relationships/image" Target="../media/image73.png"/><Relationship Id="rId36" Type="http://schemas.openxmlformats.org/officeDocument/2006/relationships/image" Target="../media/image44.png"/><Relationship Id="rId10" Type="http://schemas.openxmlformats.org/officeDocument/2006/relationships/image" Target="../media/image64.png"/><Relationship Id="rId19" Type="http://schemas.openxmlformats.org/officeDocument/2006/relationships/image" Target="../media/image82.png"/><Relationship Id="rId31" Type="http://schemas.openxmlformats.org/officeDocument/2006/relationships/image" Target="../media/image100.png"/><Relationship Id="rId4" Type="http://schemas.openxmlformats.org/officeDocument/2006/relationships/image" Target="../media/image84.png"/><Relationship Id="rId9" Type="http://schemas.openxmlformats.org/officeDocument/2006/relationships/image" Target="../media/image63.png"/><Relationship Id="rId14" Type="http://schemas.openxmlformats.org/officeDocument/2006/relationships/image" Target="../media/image56.png"/><Relationship Id="rId22" Type="http://schemas.openxmlformats.org/officeDocument/2006/relationships/image" Target="../media/image77.png"/><Relationship Id="rId27" Type="http://schemas.openxmlformats.org/officeDocument/2006/relationships/image" Target="../media/image72.png"/><Relationship Id="rId30" Type="http://schemas.openxmlformats.org/officeDocument/2006/relationships/image" Target="../media/image15.png"/><Relationship Id="rId35" Type="http://schemas.openxmlformats.org/officeDocument/2006/relationships/image" Target="../media/image53.png"/><Relationship Id="rId8" Type="http://schemas.openxmlformats.org/officeDocument/2006/relationships/image" Target="../media/image62.png"/><Relationship Id="rId3" Type="http://schemas.openxmlformats.org/officeDocument/2006/relationships/image" Target="../media/image24.png"/><Relationship Id="rId12" Type="http://schemas.openxmlformats.org/officeDocument/2006/relationships/image" Target="../media/image66.png"/><Relationship Id="rId17" Type="http://schemas.openxmlformats.org/officeDocument/2006/relationships/image" Target="../media/image59.png"/><Relationship Id="rId25" Type="http://schemas.openxmlformats.org/officeDocument/2006/relationships/image" Target="../media/image98.png"/><Relationship Id="rId33" Type="http://schemas.openxmlformats.org/officeDocument/2006/relationships/image" Target="../media/image55.png"/><Relationship Id="rId38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1.png"/><Relationship Id="rId3" Type="http://schemas.openxmlformats.org/officeDocument/2006/relationships/image" Target="../media/image53.png"/><Relationship Id="rId7" Type="http://schemas.openxmlformats.org/officeDocument/2006/relationships/image" Target="../media/image33.png"/><Relationship Id="rId12" Type="http://schemas.openxmlformats.org/officeDocument/2006/relationships/image" Target="../media/image77.png"/><Relationship Id="rId2" Type="http://schemas.openxmlformats.org/officeDocument/2006/relationships/image" Target="../media/image24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87.png"/><Relationship Id="rId5" Type="http://schemas.openxmlformats.org/officeDocument/2006/relationships/image" Target="../media/image38.png"/><Relationship Id="rId15" Type="http://schemas.openxmlformats.org/officeDocument/2006/relationships/image" Target="../media/image28.png"/><Relationship Id="rId10" Type="http://schemas.openxmlformats.org/officeDocument/2006/relationships/image" Target="../media/image80.png"/><Relationship Id="rId4" Type="http://schemas.openxmlformats.org/officeDocument/2006/relationships/image" Target="../media/image52.png"/><Relationship Id="rId9" Type="http://schemas.openxmlformats.org/officeDocument/2006/relationships/image" Target="../media/image79.png"/><Relationship Id="rId1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Noise Filtering part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1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619404" y="761898"/>
            <a:ext cx="2344189" cy="515389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2</a:t>
            </a:r>
            <a:r>
              <a:rPr lang="en-US" sz="3600" b="1" dirty="0" smtClean="0"/>
              <a:t>. SELECTING MODELS by QUALITATIVE PERF.</a:t>
            </a:r>
            <a:endParaRPr lang="en-US" sz="3600" b="1" dirty="0"/>
          </a:p>
        </p:txBody>
      </p:sp>
      <p:grpSp>
        <p:nvGrpSpPr>
          <p:cNvPr id="64" name="그룹 63"/>
          <p:cNvGrpSpPr/>
          <p:nvPr/>
        </p:nvGrpSpPr>
        <p:grpSpPr>
          <a:xfrm>
            <a:off x="9202184" y="545768"/>
            <a:ext cx="1972893" cy="731519"/>
            <a:chOff x="9833951" y="199506"/>
            <a:chExt cx="1972893" cy="731519"/>
          </a:xfrm>
        </p:grpSpPr>
        <p:sp>
          <p:nvSpPr>
            <p:cNvPr id="57" name="타원 56"/>
            <p:cNvSpPr/>
            <p:nvPr/>
          </p:nvSpPr>
          <p:spPr>
            <a:xfrm>
              <a:off x="9833951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1075325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5R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오른쪽 화살표 62"/>
            <p:cNvSpPr/>
            <p:nvPr/>
          </p:nvSpPr>
          <p:spPr>
            <a:xfrm>
              <a:off x="10565470" y="415636"/>
              <a:ext cx="509855" cy="29925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076112"/>
              </p:ext>
            </p:extLst>
          </p:nvPr>
        </p:nvGraphicFramePr>
        <p:xfrm>
          <a:off x="623452" y="1891761"/>
          <a:ext cx="10939553" cy="4313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339">
                  <a:extLst>
                    <a:ext uri="{9D8B030D-6E8A-4147-A177-3AD203B41FA5}">
                      <a16:colId xmlns:a16="http://schemas.microsoft.com/office/drawing/2014/main" val="1403251274"/>
                    </a:ext>
                  </a:extLst>
                </a:gridCol>
                <a:gridCol w="4891107">
                  <a:extLst>
                    <a:ext uri="{9D8B030D-6E8A-4147-A177-3AD203B41FA5}">
                      <a16:colId xmlns:a16="http://schemas.microsoft.com/office/drawing/2014/main" val="4066641976"/>
                    </a:ext>
                  </a:extLst>
                </a:gridCol>
                <a:gridCol w="4891107">
                  <a:extLst>
                    <a:ext uri="{9D8B030D-6E8A-4147-A177-3AD203B41FA5}">
                      <a16:colId xmlns:a16="http://schemas.microsoft.com/office/drawing/2014/main" val="4236698660"/>
                    </a:ext>
                  </a:extLst>
                </a:gridCol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Model ID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Sample</a:t>
                      </a:r>
                      <a:r>
                        <a:rPr lang="en-US" b="1" baseline="0" dirty="0" smtClean="0"/>
                        <a:t> images from unfound groups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Finding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06914"/>
                  </a:ext>
                </a:extLst>
              </a:tr>
              <a:tr h="3947347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M5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dirty="0" smtClean="0"/>
                        <a:t>M5</a:t>
                      </a:r>
                      <a:r>
                        <a:rPr lang="en-US" baseline="0" dirty="0" smtClean="0"/>
                        <a:t> cannot classified microscopic image if it...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Is zoomed</a:t>
                      </a:r>
                      <a:r>
                        <a:rPr lang="en-US" baseline="0" dirty="0" smtClean="0"/>
                        <a:t> out (23/28)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Contains space area more than cell area (5/28)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98544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E8D1A92-6CC0-481A-9B5D-0106E1A7D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537" y="2707823"/>
            <a:ext cx="579684" cy="4459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347EB0-0105-416F-8873-F4140A878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921" y="2712409"/>
            <a:ext cx="601980" cy="44591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875624" y="2347379"/>
            <a:ext cx="2589233" cy="904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FF0000"/>
                </a:solidFill>
              </a:rPr>
              <a:t>S1: 3/51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000000-0008-0000-0300-000019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302" y="2707823"/>
            <a:ext cx="620525" cy="4543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000000-0008-0000-0300-00001B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201" y="2707823"/>
            <a:ext cx="609600" cy="4515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000000-0008-0000-0300-00001C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8179" y="2713468"/>
            <a:ext cx="587022" cy="440267"/>
          </a:xfrm>
          <a:prstGeom prst="rect">
            <a:avLst/>
          </a:prstGeom>
        </p:spPr>
      </p:pic>
      <p:pic>
        <p:nvPicPr>
          <p:cNvPr id="20" name="Picture 114">
            <a:extLst>
              <a:ext uri="{FF2B5EF4-FFF2-40B4-BE49-F238E27FC236}">
                <a16:creationId xmlns:a16="http://schemas.microsoft.com/office/drawing/2014/main" id="{FDB98070-784D-42EB-9CFE-E059374BF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2416" y="3719796"/>
            <a:ext cx="542857" cy="438095"/>
          </a:xfrm>
          <a:prstGeom prst="rect">
            <a:avLst/>
          </a:prstGeom>
        </p:spPr>
      </p:pic>
      <p:pic>
        <p:nvPicPr>
          <p:cNvPr id="21" name="Picture 117">
            <a:extLst>
              <a:ext uri="{FF2B5EF4-FFF2-40B4-BE49-F238E27FC236}">
                <a16:creationId xmlns:a16="http://schemas.microsoft.com/office/drawing/2014/main" id="{A6E9D0E0-B43A-482D-8F55-4DE23470B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6925" y="3729301"/>
            <a:ext cx="619048" cy="457143"/>
          </a:xfrm>
          <a:prstGeom prst="rect">
            <a:avLst/>
          </a:prstGeom>
        </p:spPr>
      </p:pic>
      <p:pic>
        <p:nvPicPr>
          <p:cNvPr id="22" name="Picture 106">
            <a:extLst>
              <a:ext uri="{FF2B5EF4-FFF2-40B4-BE49-F238E27FC236}">
                <a16:creationId xmlns:a16="http://schemas.microsoft.com/office/drawing/2014/main" id="{9EF8B87C-414E-438D-A36D-BB62F86CA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5972" y="3747396"/>
            <a:ext cx="561905" cy="419048"/>
          </a:xfrm>
          <a:prstGeom prst="rect">
            <a:avLst/>
          </a:prstGeom>
        </p:spPr>
      </p:pic>
      <p:pic>
        <p:nvPicPr>
          <p:cNvPr id="23" name="Picture 79">
            <a:extLst>
              <a:ext uri="{FF2B5EF4-FFF2-40B4-BE49-F238E27FC236}">
                <a16:creationId xmlns:a16="http://schemas.microsoft.com/office/drawing/2014/main" id="{420D7368-6A8D-49CA-A6D2-976B7A5020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6471" y="3732090"/>
            <a:ext cx="533333" cy="419048"/>
          </a:xfrm>
          <a:prstGeom prst="rect">
            <a:avLst/>
          </a:prstGeom>
        </p:spPr>
      </p:pic>
      <p:pic>
        <p:nvPicPr>
          <p:cNvPr id="24" name="Picture 80">
            <a:extLst>
              <a:ext uri="{FF2B5EF4-FFF2-40B4-BE49-F238E27FC236}">
                <a16:creationId xmlns:a16="http://schemas.microsoft.com/office/drawing/2014/main" id="{B49C533B-8BE6-483D-B2B6-B454706E45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7765" y="3724559"/>
            <a:ext cx="571429" cy="428571"/>
          </a:xfrm>
          <a:prstGeom prst="rect">
            <a:avLst/>
          </a:prstGeom>
        </p:spPr>
      </p:pic>
      <p:pic>
        <p:nvPicPr>
          <p:cNvPr id="25" name="Picture 37">
            <a:extLst>
              <a:ext uri="{FF2B5EF4-FFF2-40B4-BE49-F238E27FC236}">
                <a16:creationId xmlns:a16="http://schemas.microsoft.com/office/drawing/2014/main" id="{3CEBE0A8-621F-47BC-B766-0D1782ADB1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68770" y="5078501"/>
            <a:ext cx="561905" cy="419048"/>
          </a:xfrm>
          <a:prstGeom prst="rect">
            <a:avLst/>
          </a:prstGeom>
        </p:spPr>
      </p:pic>
      <p:pic>
        <p:nvPicPr>
          <p:cNvPr id="27" name="Picture 1">
            <a:extLst>
              <a:ext uri="{FF2B5EF4-FFF2-40B4-BE49-F238E27FC236}">
                <a16:creationId xmlns:a16="http://schemas.microsoft.com/office/drawing/2014/main" id="{DCD0894B-8B58-4878-B524-6F118B0ACA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30675" y="4663510"/>
            <a:ext cx="552381" cy="428571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B4FB18D7-6364-4576-9C17-47AD06FBAD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8810" y="5560608"/>
            <a:ext cx="580952" cy="419048"/>
          </a:xfrm>
          <a:prstGeom prst="rect">
            <a:avLst/>
          </a:prstGeom>
        </p:spPr>
      </p:pic>
      <p:pic>
        <p:nvPicPr>
          <p:cNvPr id="31" name="Picture 61">
            <a:extLst>
              <a:ext uri="{FF2B5EF4-FFF2-40B4-BE49-F238E27FC236}">
                <a16:creationId xmlns:a16="http://schemas.microsoft.com/office/drawing/2014/main" id="{16A9832A-0C2C-46B5-BB44-5FA8037003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94803" y="5457827"/>
            <a:ext cx="523810" cy="419048"/>
          </a:xfrm>
          <a:prstGeom prst="rect">
            <a:avLst/>
          </a:prstGeom>
        </p:spPr>
      </p:pic>
      <p:pic>
        <p:nvPicPr>
          <p:cNvPr id="32" name="Picture 62">
            <a:extLst>
              <a:ext uri="{FF2B5EF4-FFF2-40B4-BE49-F238E27FC236}">
                <a16:creationId xmlns:a16="http://schemas.microsoft.com/office/drawing/2014/main" id="{6C99A132-82A9-4FB9-8B7A-95E1AF36D3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9041" y="4535852"/>
            <a:ext cx="609524" cy="457143"/>
          </a:xfrm>
          <a:prstGeom prst="rect">
            <a:avLst/>
          </a:prstGeom>
        </p:spPr>
      </p:pic>
      <p:pic>
        <p:nvPicPr>
          <p:cNvPr id="33" name="Picture 63">
            <a:extLst>
              <a:ext uri="{FF2B5EF4-FFF2-40B4-BE49-F238E27FC236}">
                <a16:creationId xmlns:a16="http://schemas.microsoft.com/office/drawing/2014/main" id="{124CCDE6-D35D-4438-9F25-BD9E8D1215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9044" y="4785611"/>
            <a:ext cx="542857" cy="390476"/>
          </a:xfrm>
          <a:prstGeom prst="rect">
            <a:avLst/>
          </a:prstGeom>
        </p:spPr>
      </p:pic>
      <p:pic>
        <p:nvPicPr>
          <p:cNvPr id="34" name="Picture 64">
            <a:extLst>
              <a:ext uri="{FF2B5EF4-FFF2-40B4-BE49-F238E27FC236}">
                <a16:creationId xmlns:a16="http://schemas.microsoft.com/office/drawing/2014/main" id="{74837EBA-BF36-4499-AE24-271269ED815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73806" y="4542754"/>
            <a:ext cx="580952" cy="438095"/>
          </a:xfrm>
          <a:prstGeom prst="rect">
            <a:avLst/>
          </a:prstGeom>
        </p:spPr>
      </p:pic>
      <p:pic>
        <p:nvPicPr>
          <p:cNvPr id="35" name="Picture 65">
            <a:extLst>
              <a:ext uri="{FF2B5EF4-FFF2-40B4-BE49-F238E27FC236}">
                <a16:creationId xmlns:a16="http://schemas.microsoft.com/office/drawing/2014/main" id="{723FADFC-255C-474C-83AF-CF41E250D0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4759" y="5199897"/>
            <a:ext cx="590476" cy="428571"/>
          </a:xfrm>
          <a:prstGeom prst="rect">
            <a:avLst/>
          </a:prstGeom>
        </p:spPr>
      </p:pic>
      <p:pic>
        <p:nvPicPr>
          <p:cNvPr id="36" name="Picture 45">
            <a:extLst>
              <a:ext uri="{FF2B5EF4-FFF2-40B4-BE49-F238E27FC236}">
                <a16:creationId xmlns:a16="http://schemas.microsoft.com/office/drawing/2014/main" id="{371A90D4-BE3F-4520-B2E1-22F9139378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65242" y="4761802"/>
            <a:ext cx="590476" cy="438095"/>
          </a:xfrm>
          <a:prstGeom prst="rect">
            <a:avLst/>
          </a:prstGeom>
        </p:spPr>
      </p:pic>
      <p:pic>
        <p:nvPicPr>
          <p:cNvPr id="37" name="Picture 24">
            <a:extLst>
              <a:ext uri="{FF2B5EF4-FFF2-40B4-BE49-F238E27FC236}">
                <a16:creationId xmlns:a16="http://schemas.microsoft.com/office/drawing/2014/main" id="{D29A45D5-BE9B-4AD0-8786-6858C90805F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48328" y="4529235"/>
            <a:ext cx="571429" cy="448352"/>
          </a:xfrm>
          <a:prstGeom prst="rect">
            <a:avLst/>
          </a:prstGeom>
        </p:spPr>
      </p:pic>
      <p:pic>
        <p:nvPicPr>
          <p:cNvPr id="38" name="Picture 25">
            <a:extLst>
              <a:ext uri="{FF2B5EF4-FFF2-40B4-BE49-F238E27FC236}">
                <a16:creationId xmlns:a16="http://schemas.microsoft.com/office/drawing/2014/main" id="{6FC862E5-BAEA-4351-8A98-BF5DA319389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60255" y="5036216"/>
            <a:ext cx="571429" cy="400000"/>
          </a:xfrm>
          <a:prstGeom prst="rect">
            <a:avLst/>
          </a:prstGeom>
        </p:spPr>
      </p:pic>
      <p:pic>
        <p:nvPicPr>
          <p:cNvPr id="39" name="Picture 26">
            <a:extLst>
              <a:ext uri="{FF2B5EF4-FFF2-40B4-BE49-F238E27FC236}">
                <a16:creationId xmlns:a16="http://schemas.microsoft.com/office/drawing/2014/main" id="{5096934E-35FC-4E4F-87BF-1BD67332AAB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0988" y="5502915"/>
            <a:ext cx="571429" cy="419048"/>
          </a:xfrm>
          <a:prstGeom prst="rect">
            <a:avLst/>
          </a:prstGeom>
        </p:spPr>
      </p:pic>
      <p:pic>
        <p:nvPicPr>
          <p:cNvPr id="40" name="Picture 27">
            <a:extLst>
              <a:ext uri="{FF2B5EF4-FFF2-40B4-BE49-F238E27FC236}">
                <a16:creationId xmlns:a16="http://schemas.microsoft.com/office/drawing/2014/main" id="{31D42E82-E30C-40F3-898A-BDE7304AE26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41700" y="5472143"/>
            <a:ext cx="561905" cy="428571"/>
          </a:xfrm>
          <a:prstGeom prst="rect">
            <a:avLst/>
          </a:prstGeom>
        </p:spPr>
      </p:pic>
      <p:pic>
        <p:nvPicPr>
          <p:cNvPr id="41" name="Picture 28">
            <a:extLst>
              <a:ext uri="{FF2B5EF4-FFF2-40B4-BE49-F238E27FC236}">
                <a16:creationId xmlns:a16="http://schemas.microsoft.com/office/drawing/2014/main" id="{362B9FEA-8A80-4917-8C7D-6D254BE0AF7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45235" y="5210632"/>
            <a:ext cx="609524" cy="438095"/>
          </a:xfrm>
          <a:prstGeom prst="rect">
            <a:avLst/>
          </a:prstGeom>
        </p:spPr>
      </p:pic>
      <p:pic>
        <p:nvPicPr>
          <p:cNvPr id="42" name="Picture 29">
            <a:extLst>
              <a:ext uri="{FF2B5EF4-FFF2-40B4-BE49-F238E27FC236}">
                <a16:creationId xmlns:a16="http://schemas.microsoft.com/office/drawing/2014/main" id="{67166F87-D106-47F8-9EE6-1DAF7C5F4AF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07874" y="5025238"/>
            <a:ext cx="561905" cy="419048"/>
          </a:xfrm>
          <a:prstGeom prst="rect">
            <a:avLst/>
          </a:prstGeom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6D5B5255-A161-40CA-AAB1-BE3D8A6AEA7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237613" y="5025238"/>
            <a:ext cx="580952" cy="409524"/>
          </a:xfrm>
          <a:prstGeom prst="rect">
            <a:avLst/>
          </a:prstGeom>
        </p:spPr>
      </p:pic>
      <p:pic>
        <p:nvPicPr>
          <p:cNvPr id="44" name="Picture 37">
            <a:extLst>
              <a:ext uri="{FF2B5EF4-FFF2-40B4-BE49-F238E27FC236}">
                <a16:creationId xmlns:a16="http://schemas.microsoft.com/office/drawing/2014/main" id="{A7156ABA-B3D1-4D21-BBF0-4721EBB27D9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64602" y="3729301"/>
            <a:ext cx="580952" cy="428571"/>
          </a:xfrm>
          <a:prstGeom prst="rect">
            <a:avLst/>
          </a:prstGeom>
        </p:spPr>
      </p:pic>
      <p:pic>
        <p:nvPicPr>
          <p:cNvPr id="45" name="Picture 22">
            <a:extLst>
              <a:ext uri="{FF2B5EF4-FFF2-40B4-BE49-F238E27FC236}">
                <a16:creationId xmlns:a16="http://schemas.microsoft.com/office/drawing/2014/main" id="{5CFDCCFB-32F6-46B5-BB1A-F9BA0AC6185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874937" y="3716976"/>
            <a:ext cx="600000" cy="46946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556557" y="2347379"/>
            <a:ext cx="2031138" cy="9047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FFC000"/>
                </a:solidFill>
              </a:rPr>
              <a:t>S2: 2/22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886855" y="3351226"/>
            <a:ext cx="4700841" cy="88804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00B050"/>
                </a:solidFill>
              </a:rPr>
              <a:t>S3: 7/117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882140" y="4321504"/>
            <a:ext cx="3276397" cy="1743701"/>
          </a:xfrm>
          <a:prstGeom prst="roundRect">
            <a:avLst>
              <a:gd name="adj" fmla="val 9039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0070C0"/>
                </a:solidFill>
              </a:rPr>
              <a:t>S4: 13/64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231303" y="4315325"/>
            <a:ext cx="1313081" cy="1743701"/>
          </a:xfrm>
          <a:prstGeom prst="roundRect">
            <a:avLst>
              <a:gd name="adj" fmla="val 9039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7030A0"/>
                </a:solidFill>
              </a:rPr>
              <a:t>S5: 3/95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619404" y="761898"/>
            <a:ext cx="2344189" cy="515389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2</a:t>
            </a:r>
            <a:r>
              <a:rPr lang="en-US" sz="3600" b="1" dirty="0" smtClean="0"/>
              <a:t>. SELECTING MODELS by QUALITATIVE PERF.</a:t>
            </a:r>
            <a:endParaRPr lang="en-US" sz="3600" b="1" dirty="0"/>
          </a:p>
        </p:txBody>
      </p:sp>
      <p:grpSp>
        <p:nvGrpSpPr>
          <p:cNvPr id="64" name="그룹 63"/>
          <p:cNvGrpSpPr/>
          <p:nvPr/>
        </p:nvGrpSpPr>
        <p:grpSpPr>
          <a:xfrm>
            <a:off x="9202184" y="545768"/>
            <a:ext cx="1972893" cy="731519"/>
            <a:chOff x="9833951" y="199506"/>
            <a:chExt cx="1972893" cy="731519"/>
          </a:xfrm>
        </p:grpSpPr>
        <p:sp>
          <p:nvSpPr>
            <p:cNvPr id="57" name="타원 56"/>
            <p:cNvSpPr/>
            <p:nvPr/>
          </p:nvSpPr>
          <p:spPr>
            <a:xfrm>
              <a:off x="9833951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1075325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5R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오른쪽 화살표 62"/>
            <p:cNvSpPr/>
            <p:nvPr/>
          </p:nvSpPr>
          <p:spPr>
            <a:xfrm>
              <a:off x="10565470" y="415636"/>
              <a:ext cx="509855" cy="29925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09598" y="1612675"/>
            <a:ext cx="1093955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In progress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Qualitative performance in terms of misclassified noise images (~ 365 images to be considered)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Which kinds of noise are acceptable? Which are not?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23" y="3384333"/>
            <a:ext cx="3179722" cy="23279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289" y="3394945"/>
            <a:ext cx="3172034" cy="23173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323" y="3400614"/>
            <a:ext cx="3179722" cy="2322297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619404" y="761898"/>
            <a:ext cx="2344189" cy="515389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2</a:t>
            </a:r>
            <a:r>
              <a:rPr lang="en-US" sz="3600" b="1" dirty="0" smtClean="0"/>
              <a:t>. SELECTING MODELS by QUALITATIVE PERF.</a:t>
            </a:r>
            <a:endParaRPr lang="en-US" sz="3600" b="1" dirty="0"/>
          </a:p>
        </p:txBody>
      </p:sp>
      <p:grpSp>
        <p:nvGrpSpPr>
          <p:cNvPr id="64" name="그룹 63"/>
          <p:cNvGrpSpPr/>
          <p:nvPr/>
        </p:nvGrpSpPr>
        <p:grpSpPr>
          <a:xfrm>
            <a:off x="9202184" y="545768"/>
            <a:ext cx="1972893" cy="731519"/>
            <a:chOff x="9833951" y="199506"/>
            <a:chExt cx="1972893" cy="731519"/>
          </a:xfrm>
        </p:grpSpPr>
        <p:sp>
          <p:nvSpPr>
            <p:cNvPr id="57" name="타원 56"/>
            <p:cNvSpPr/>
            <p:nvPr/>
          </p:nvSpPr>
          <p:spPr>
            <a:xfrm>
              <a:off x="9833951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1075325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5R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오른쪽 화살표 62"/>
            <p:cNvSpPr/>
            <p:nvPr/>
          </p:nvSpPr>
          <p:spPr>
            <a:xfrm>
              <a:off x="10565470" y="415636"/>
              <a:ext cx="509855" cy="29925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09598" y="1612671"/>
            <a:ext cx="10939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In progress (2)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Is the grouping appropriate to use/consider?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49" y="2662929"/>
            <a:ext cx="2181225" cy="1514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182" y="2876049"/>
            <a:ext cx="8248650" cy="885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351" y="4101922"/>
            <a:ext cx="2209800" cy="25431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64" y="4607960"/>
            <a:ext cx="8285020" cy="1783514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6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THANK YOU</a:t>
            </a:r>
            <a:endParaRPr 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JJ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1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/>
          <p:cNvGrpSpPr/>
          <p:nvPr/>
        </p:nvGrpSpPr>
        <p:grpSpPr>
          <a:xfrm>
            <a:off x="1282801" y="2228840"/>
            <a:ext cx="9982291" cy="2396807"/>
            <a:chOff x="1316052" y="981930"/>
            <a:chExt cx="9982291" cy="2396807"/>
          </a:xfrm>
        </p:grpSpPr>
        <p:pic>
          <p:nvPicPr>
            <p:cNvPr id="13" name="Picture 4" descr="Check out Machine Learning icon created by Angela | Machine learning, Icon  creator, Projec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361" y="1050704"/>
              <a:ext cx="1449709" cy="1449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그룹 49"/>
            <p:cNvGrpSpPr/>
            <p:nvPr/>
          </p:nvGrpSpPr>
          <p:grpSpPr>
            <a:xfrm>
              <a:off x="5269119" y="981930"/>
              <a:ext cx="1533793" cy="1518483"/>
              <a:chOff x="5866504" y="1675248"/>
              <a:chExt cx="910629" cy="901539"/>
            </a:xfrm>
          </p:grpSpPr>
          <p:pic>
            <p:nvPicPr>
              <p:cNvPr id="11" name="Picture 4" descr="Check out Machine Learning icon created by Angela | Machine learning, Icon  creator, Project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6504" y="1716813"/>
                <a:ext cx="859974" cy="859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Bookmark icon - Icons8 Flat Color Icon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5071" y="1675248"/>
                <a:ext cx="412062" cy="4120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그룹 50"/>
            <p:cNvGrpSpPr/>
            <p:nvPr/>
          </p:nvGrpSpPr>
          <p:grpSpPr>
            <a:xfrm>
              <a:off x="9056528" y="981930"/>
              <a:ext cx="1653787" cy="1557338"/>
              <a:chOff x="9443805" y="1675248"/>
              <a:chExt cx="957373" cy="901539"/>
            </a:xfrm>
          </p:grpSpPr>
          <p:pic>
            <p:nvPicPr>
              <p:cNvPr id="60" name="Picture 4" descr="Check out Machine Learning icon created by Angela | Machine learning, Icon  creator, Project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3805" y="1716813"/>
                <a:ext cx="859974" cy="859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0" name="Picture 26" descr="Prizes Icon #306177 - Free Icons Library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10778" y="1675248"/>
                <a:ext cx="390400" cy="39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TextBox 52"/>
            <p:cNvSpPr txBox="1"/>
            <p:nvPr/>
          </p:nvSpPr>
          <p:spPr>
            <a:xfrm>
              <a:off x="1316052" y="2732406"/>
              <a:ext cx="19142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BUILT MODEL</a:t>
              </a:r>
              <a:br>
                <a:rPr lang="en-US" b="1" dirty="0" smtClean="0"/>
              </a:br>
              <a:r>
                <a:rPr lang="en-US" b="1" dirty="0" smtClean="0"/>
                <a:t>(59)</a:t>
              </a:r>
              <a:endParaRPr lang="en-US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773302" y="2732406"/>
              <a:ext cx="2440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SELECTED MODEL</a:t>
              </a:r>
              <a:br>
                <a:rPr lang="en-US" b="1" dirty="0" smtClean="0"/>
              </a:br>
              <a:r>
                <a:rPr lang="en-US" b="1" dirty="0" smtClean="0"/>
                <a:t>(5)</a:t>
              </a:r>
              <a:endParaRPr lang="en-US" b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306106" y="2732406"/>
              <a:ext cx="2992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QUALITATIVE-RANKED MODEL (5)</a:t>
              </a:r>
              <a:endParaRPr lang="en-US" b="1" dirty="0"/>
            </a:p>
          </p:txBody>
        </p:sp>
        <p:sp>
          <p:nvSpPr>
            <p:cNvPr id="55" name="오른쪽 화살표 54"/>
            <p:cNvSpPr/>
            <p:nvPr/>
          </p:nvSpPr>
          <p:spPr>
            <a:xfrm>
              <a:off x="3069972" y="1623263"/>
              <a:ext cx="2136449" cy="3418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00000000-0008-0000-0000-000002000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34" t="4953" r="10048" b="8053"/>
            <a:stretch/>
          </p:blipFill>
          <p:spPr>
            <a:xfrm>
              <a:off x="3637440" y="1351609"/>
              <a:ext cx="897775" cy="847898"/>
            </a:xfrm>
            <a:prstGeom prst="rect">
              <a:avLst/>
            </a:prstGeom>
          </p:spPr>
        </p:pic>
        <p:sp>
          <p:nvSpPr>
            <p:cNvPr id="73" name="오른쪽 화살표 72"/>
            <p:cNvSpPr/>
            <p:nvPr/>
          </p:nvSpPr>
          <p:spPr>
            <a:xfrm>
              <a:off x="6855193" y="1604642"/>
              <a:ext cx="2136449" cy="3418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7226831" y="1351609"/>
              <a:ext cx="1411497" cy="848412"/>
              <a:chOff x="7110834" y="664677"/>
              <a:chExt cx="3194799" cy="1920307"/>
            </a:xfrm>
          </p:grpSpPr>
          <p:pic>
            <p:nvPicPr>
              <p:cNvPr id="19" name="Picture 1">
                <a:extLst>
                  <a:ext uri="{FF2B5EF4-FFF2-40B4-BE49-F238E27FC236}">
                    <a16:creationId xmlns:a16="http://schemas.microsoft.com/office/drawing/2014/main" id="{EA3A847B-5409-49F2-946E-42B166AE1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4016" y="664678"/>
                <a:ext cx="600000" cy="447619"/>
              </a:xfrm>
              <a:prstGeom prst="rect">
                <a:avLst/>
              </a:prstGeom>
            </p:spPr>
          </p:pic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6BF2FC09-DBF3-4912-A60B-D48050CA9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2297" y="664678"/>
                <a:ext cx="619048" cy="478992"/>
              </a:xfrm>
              <a:prstGeom prst="rect">
                <a:avLst/>
              </a:prstGeom>
            </p:spPr>
          </p:pic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04EC796A-39A6-4E4D-8E7D-32D08BBCD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19626" y="664678"/>
                <a:ext cx="609524" cy="478991"/>
              </a:xfrm>
              <a:prstGeom prst="rect">
                <a:avLst/>
              </a:prstGeom>
            </p:spPr>
          </p:pic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57616055-2EAD-4562-ACCF-34A12665A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96109" y="664677"/>
                <a:ext cx="571429" cy="447619"/>
              </a:xfrm>
              <a:prstGeom prst="rect">
                <a:avLst/>
              </a:prstGeom>
            </p:spPr>
          </p:pic>
          <p:pic>
            <p:nvPicPr>
              <p:cNvPr id="23" name="Picture 5">
                <a:extLst>
                  <a:ext uri="{FF2B5EF4-FFF2-40B4-BE49-F238E27FC236}">
                    <a16:creationId xmlns:a16="http://schemas.microsoft.com/office/drawing/2014/main" id="{FCB3D28A-478C-4ABF-8159-8D89F9598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96109" y="1360950"/>
                <a:ext cx="609524" cy="447619"/>
              </a:xfrm>
              <a:prstGeom prst="rect">
                <a:avLst/>
              </a:prstGeom>
            </p:spPr>
          </p:pic>
          <p:pic>
            <p:nvPicPr>
              <p:cNvPr id="24" name="Picture 6">
                <a:extLst>
                  <a:ext uri="{FF2B5EF4-FFF2-40B4-BE49-F238E27FC236}">
                    <a16:creationId xmlns:a16="http://schemas.microsoft.com/office/drawing/2014/main" id="{08E57E4A-2A6F-41F5-847A-276CD3B48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48198" y="1383829"/>
                <a:ext cx="580952" cy="457143"/>
              </a:xfrm>
              <a:prstGeom prst="rect">
                <a:avLst/>
              </a:prstGeom>
            </p:spPr>
          </p:pic>
          <p:pic>
            <p:nvPicPr>
              <p:cNvPr id="25" name="Picture 7">
                <a:extLst>
                  <a:ext uri="{FF2B5EF4-FFF2-40B4-BE49-F238E27FC236}">
                    <a16:creationId xmlns:a16="http://schemas.microsoft.com/office/drawing/2014/main" id="{839E4E08-03C8-4C23-B446-08C3EF7B7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62297" y="1384189"/>
                <a:ext cx="619048" cy="485714"/>
              </a:xfrm>
              <a:prstGeom prst="rect">
                <a:avLst/>
              </a:prstGeom>
            </p:spPr>
          </p:pic>
          <p:pic>
            <p:nvPicPr>
              <p:cNvPr id="26" name="Picture 8">
                <a:extLst>
                  <a:ext uri="{FF2B5EF4-FFF2-40B4-BE49-F238E27FC236}">
                    <a16:creationId xmlns:a16="http://schemas.microsoft.com/office/drawing/2014/main" id="{66D37FFA-9743-4D8E-8C97-74AFF20F7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39226" y="1383829"/>
                <a:ext cx="561905" cy="438095"/>
              </a:xfrm>
              <a:prstGeom prst="rect">
                <a:avLst/>
              </a:prstGeom>
            </p:spPr>
          </p:pic>
          <p:pic>
            <p:nvPicPr>
              <p:cNvPr id="27" name="Picture 9">
                <a:extLst>
                  <a:ext uri="{FF2B5EF4-FFF2-40B4-BE49-F238E27FC236}">
                    <a16:creationId xmlns:a16="http://schemas.microsoft.com/office/drawing/2014/main" id="{9C64A6D4-C415-42AB-9FC9-BC34F37431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10834" y="2093456"/>
                <a:ext cx="609524" cy="457143"/>
              </a:xfrm>
              <a:prstGeom prst="rect">
                <a:avLst/>
              </a:prstGeom>
            </p:spPr>
          </p:pic>
          <p:pic>
            <p:nvPicPr>
              <p:cNvPr id="28" name="Picture 10">
                <a:extLst>
                  <a:ext uri="{FF2B5EF4-FFF2-40B4-BE49-F238E27FC236}">
                    <a16:creationId xmlns:a16="http://schemas.microsoft.com/office/drawing/2014/main" id="{200E873C-0E1E-4BB8-B826-0F1922D37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62297" y="2109662"/>
                <a:ext cx="619048" cy="466667"/>
              </a:xfrm>
              <a:prstGeom prst="rect">
                <a:avLst/>
              </a:prstGeom>
            </p:spPr>
          </p:pic>
          <p:pic>
            <p:nvPicPr>
              <p:cNvPr id="29" name="Picture 11">
                <a:extLst>
                  <a:ext uri="{FF2B5EF4-FFF2-40B4-BE49-F238E27FC236}">
                    <a16:creationId xmlns:a16="http://schemas.microsoft.com/office/drawing/2014/main" id="{23928ECB-83AC-4402-9AFE-B41EB75E3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48198" y="2108794"/>
                <a:ext cx="600000" cy="476190"/>
              </a:xfrm>
              <a:prstGeom prst="rect">
                <a:avLst/>
              </a:prstGeom>
            </p:spPr>
          </p:pic>
          <p:pic>
            <p:nvPicPr>
              <p:cNvPr id="30" name="Picture 12">
                <a:extLst>
                  <a:ext uri="{FF2B5EF4-FFF2-40B4-BE49-F238E27FC236}">
                    <a16:creationId xmlns:a16="http://schemas.microsoft.com/office/drawing/2014/main" id="{3A7DCCA7-44E7-42EC-9398-3BD520585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10394" y="2108794"/>
                <a:ext cx="580952" cy="447619"/>
              </a:xfrm>
              <a:prstGeom prst="rect">
                <a:avLst/>
              </a:prstGeom>
            </p:spPr>
          </p:pic>
          <p:sp>
            <p:nvSpPr>
              <p:cNvPr id="3" name="이등변 삼각형 2"/>
              <p:cNvSpPr/>
              <p:nvPr/>
            </p:nvSpPr>
            <p:spPr>
              <a:xfrm rot="16200000" flipV="1">
                <a:off x="9513861" y="896799"/>
                <a:ext cx="120535" cy="10390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이등변 삼각형 31"/>
              <p:cNvSpPr/>
              <p:nvPr/>
            </p:nvSpPr>
            <p:spPr>
              <a:xfrm rot="16200000" flipV="1">
                <a:off x="7758851" y="853849"/>
                <a:ext cx="120535" cy="10390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이등변 삼각형 32"/>
              <p:cNvSpPr/>
              <p:nvPr/>
            </p:nvSpPr>
            <p:spPr>
              <a:xfrm rot="16200000" flipV="1">
                <a:off x="7791189" y="2270072"/>
                <a:ext cx="120535" cy="10390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 rot="16200000" flipV="1">
                <a:off x="8612301" y="878094"/>
                <a:ext cx="120535" cy="10390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이등변 삼각형 34"/>
              <p:cNvSpPr/>
              <p:nvPr/>
            </p:nvSpPr>
            <p:spPr>
              <a:xfrm rot="16200000" flipV="1">
                <a:off x="9527164" y="2291040"/>
                <a:ext cx="120535" cy="10390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이등변 삼각형 35"/>
              <p:cNvSpPr/>
              <p:nvPr/>
            </p:nvSpPr>
            <p:spPr>
              <a:xfrm rot="16200000" flipV="1">
                <a:off x="8664255" y="2270072"/>
                <a:ext cx="120535" cy="10390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이등변 삼각형 38"/>
              <p:cNvSpPr/>
              <p:nvPr/>
            </p:nvSpPr>
            <p:spPr>
              <a:xfrm rot="5400000" flipV="1">
                <a:off x="7766216" y="1582715"/>
                <a:ext cx="116713" cy="10061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이등변 삼각형 39"/>
              <p:cNvSpPr/>
              <p:nvPr/>
            </p:nvSpPr>
            <p:spPr>
              <a:xfrm rot="5400000" flipV="1">
                <a:off x="8615859" y="1600315"/>
                <a:ext cx="116713" cy="10061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이등변 삼각형 40"/>
              <p:cNvSpPr/>
              <p:nvPr/>
            </p:nvSpPr>
            <p:spPr>
              <a:xfrm rot="5400000" flipV="1">
                <a:off x="9495323" y="1576739"/>
                <a:ext cx="116713" cy="10061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이등변 삼각형 43"/>
              <p:cNvSpPr/>
              <p:nvPr/>
            </p:nvSpPr>
            <p:spPr>
              <a:xfrm flipV="1">
                <a:off x="7367563" y="1928780"/>
                <a:ext cx="112906" cy="9733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이등변 삼각형 44"/>
              <p:cNvSpPr/>
              <p:nvPr/>
            </p:nvSpPr>
            <p:spPr>
              <a:xfrm flipV="1">
                <a:off x="9944418" y="1209419"/>
                <a:ext cx="112906" cy="9733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슬라이드 번호 개체 틀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5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모서리가 둥근 직사각형 64"/>
          <p:cNvSpPr/>
          <p:nvPr/>
        </p:nvSpPr>
        <p:spPr>
          <a:xfrm>
            <a:off x="5619404" y="761898"/>
            <a:ext cx="1803861" cy="515389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4455618" y="3882041"/>
            <a:ext cx="1147157" cy="37644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4463931" y="3149080"/>
            <a:ext cx="565266" cy="7329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045823" y="2409796"/>
            <a:ext cx="565265" cy="73616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751510" y="2410690"/>
            <a:ext cx="1130531" cy="3574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1. SELECTING MODELS by NUMERIC PERF.</a:t>
            </a:r>
            <a:endParaRPr lang="en-US" sz="3600" b="1" dirty="0"/>
          </a:p>
        </p:txBody>
      </p:sp>
      <p:sp>
        <p:nvSpPr>
          <p:cNvPr id="45" name="오각형 44"/>
          <p:cNvSpPr/>
          <p:nvPr/>
        </p:nvSpPr>
        <p:spPr>
          <a:xfrm flipH="1">
            <a:off x="6284415" y="2439784"/>
            <a:ext cx="4281056" cy="299258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HIGHEST ACCURACY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6" name="오각형 45"/>
          <p:cNvSpPr/>
          <p:nvPr/>
        </p:nvSpPr>
        <p:spPr>
          <a:xfrm flipH="1">
            <a:off x="6284414" y="2794259"/>
            <a:ext cx="4281058" cy="299258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LESS NOISE SAVED (LOWEST FP)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오각형 46"/>
          <p:cNvSpPr/>
          <p:nvPr/>
        </p:nvSpPr>
        <p:spPr>
          <a:xfrm flipH="1">
            <a:off x="6284415" y="3917660"/>
            <a:ext cx="4281055" cy="299258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MOST FAIRNESS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오각형 47"/>
          <p:cNvSpPr/>
          <p:nvPr/>
        </p:nvSpPr>
        <p:spPr>
          <a:xfrm flipH="1">
            <a:off x="6284414" y="3148734"/>
            <a:ext cx="4281059" cy="29925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LESS NON-NOISE REMOVED (LOWEST FN)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53" name="내용 개체 틀 4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0090700"/>
              </p:ext>
            </p:extLst>
          </p:nvPr>
        </p:nvGraphicFramePr>
        <p:xfrm>
          <a:off x="1662542" y="2033443"/>
          <a:ext cx="452679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4219999758"/>
                    </a:ext>
                  </a:extLst>
                </a:gridCol>
                <a:gridCol w="1130531">
                  <a:extLst>
                    <a:ext uri="{9D8B030D-6E8A-4147-A177-3AD203B41FA5}">
                      <a16:colId xmlns:a16="http://schemas.microsoft.com/office/drawing/2014/main" val="3377916476"/>
                    </a:ext>
                  </a:extLst>
                </a:gridCol>
                <a:gridCol w="576729">
                  <a:extLst>
                    <a:ext uri="{9D8B030D-6E8A-4147-A177-3AD203B41FA5}">
                      <a16:colId xmlns:a16="http://schemas.microsoft.com/office/drawing/2014/main" val="3696540177"/>
                    </a:ext>
                  </a:extLst>
                </a:gridCol>
                <a:gridCol w="576729">
                  <a:extLst>
                    <a:ext uri="{9D8B030D-6E8A-4147-A177-3AD203B41FA5}">
                      <a16:colId xmlns:a16="http://schemas.microsoft.com/office/drawing/2014/main" val="877269308"/>
                    </a:ext>
                  </a:extLst>
                </a:gridCol>
                <a:gridCol w="576729">
                  <a:extLst>
                    <a:ext uri="{9D8B030D-6E8A-4147-A177-3AD203B41FA5}">
                      <a16:colId xmlns:a16="http://schemas.microsoft.com/office/drawing/2014/main" val="2580940038"/>
                    </a:ext>
                  </a:extLst>
                </a:gridCol>
                <a:gridCol w="576729">
                  <a:extLst>
                    <a:ext uri="{9D8B030D-6E8A-4147-A177-3AD203B41FA5}">
                      <a16:colId xmlns:a16="http://schemas.microsoft.com/office/drawing/2014/main" val="2358361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Model ID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Accuracy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224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0.868715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214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408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59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0.857541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408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09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0.854748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252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360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04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0.853351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255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356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62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0.840782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224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378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8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28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59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039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M59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0.617318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260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426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73743"/>
                  </a:ext>
                </a:extLst>
              </a:tr>
            </a:tbl>
          </a:graphicData>
        </a:graphic>
      </p:graphicFrame>
      <p:grpSp>
        <p:nvGrpSpPr>
          <p:cNvPr id="64" name="그룹 63"/>
          <p:cNvGrpSpPr/>
          <p:nvPr/>
        </p:nvGrpSpPr>
        <p:grpSpPr>
          <a:xfrm>
            <a:off x="9202184" y="545768"/>
            <a:ext cx="1972893" cy="731519"/>
            <a:chOff x="9833951" y="199506"/>
            <a:chExt cx="1972893" cy="731519"/>
          </a:xfrm>
        </p:grpSpPr>
        <p:sp>
          <p:nvSpPr>
            <p:cNvPr id="57" name="타원 56"/>
            <p:cNvSpPr/>
            <p:nvPr/>
          </p:nvSpPr>
          <p:spPr>
            <a:xfrm>
              <a:off x="9833951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59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1075325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오른쪽 화살표 62"/>
            <p:cNvSpPr/>
            <p:nvPr/>
          </p:nvSpPr>
          <p:spPr>
            <a:xfrm>
              <a:off x="10565470" y="415636"/>
              <a:ext cx="509855" cy="29925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슬라이드 번호 개체 틀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0" grpId="0" animBg="1"/>
      <p:bldP spid="49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619404" y="761898"/>
            <a:ext cx="2344189" cy="515389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2</a:t>
            </a:r>
            <a:r>
              <a:rPr lang="en-US" sz="3600" b="1" dirty="0" smtClean="0"/>
              <a:t>. SELECTING MODELS by QUALITATIVE PERF.</a:t>
            </a:r>
            <a:endParaRPr lang="en-US" sz="3600" b="1" dirty="0"/>
          </a:p>
        </p:txBody>
      </p:sp>
      <p:grpSp>
        <p:nvGrpSpPr>
          <p:cNvPr id="64" name="그룹 63"/>
          <p:cNvGrpSpPr/>
          <p:nvPr/>
        </p:nvGrpSpPr>
        <p:grpSpPr>
          <a:xfrm>
            <a:off x="9202184" y="545768"/>
            <a:ext cx="1972893" cy="731519"/>
            <a:chOff x="9833951" y="199506"/>
            <a:chExt cx="1972893" cy="731519"/>
          </a:xfrm>
        </p:grpSpPr>
        <p:sp>
          <p:nvSpPr>
            <p:cNvPr id="57" name="타원 56"/>
            <p:cNvSpPr/>
            <p:nvPr/>
          </p:nvSpPr>
          <p:spPr>
            <a:xfrm>
              <a:off x="9833951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1075325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5R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오른쪽 화살표 62"/>
            <p:cNvSpPr/>
            <p:nvPr/>
          </p:nvSpPr>
          <p:spPr>
            <a:xfrm>
              <a:off x="10565470" y="415636"/>
              <a:ext cx="509855" cy="29925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838034"/>
            <a:ext cx="5362710" cy="4180380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00000000-0008-0000-0200-000004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0" y="1832001"/>
            <a:ext cx="2693949" cy="413392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233920" y="1850003"/>
            <a:ext cx="2682285" cy="4086433"/>
            <a:chOff x="6300422" y="1850003"/>
            <a:chExt cx="2682285" cy="4086433"/>
          </a:xfrm>
        </p:grpSpPr>
        <p:sp>
          <p:nvSpPr>
            <p:cNvPr id="86" name="자유형 85">
              <a:extLst>
                <a:ext uri="{FF2B5EF4-FFF2-40B4-BE49-F238E27FC236}">
                  <a16:creationId xmlns:a16="http://schemas.microsoft.com/office/drawing/2014/main" id="{00000000-0008-0000-0200-00000F000000}"/>
                </a:ext>
              </a:extLst>
            </p:cNvPr>
            <p:cNvSpPr/>
            <p:nvPr/>
          </p:nvSpPr>
          <p:spPr>
            <a:xfrm>
              <a:off x="7200518" y="3542182"/>
              <a:ext cx="420045" cy="336036"/>
            </a:xfrm>
            <a:custGeom>
              <a:avLst/>
              <a:gdLst>
                <a:gd name="connsiteX0" fmla="*/ 0 w 5543550"/>
                <a:gd name="connsiteY0" fmla="*/ 38100 h 533400"/>
                <a:gd name="connsiteX1" fmla="*/ 9525 w 5543550"/>
                <a:gd name="connsiteY1" fmla="*/ 514350 h 533400"/>
                <a:gd name="connsiteX2" fmla="*/ 5495925 w 5543550"/>
                <a:gd name="connsiteY2" fmla="*/ 533400 h 533400"/>
                <a:gd name="connsiteX3" fmla="*/ 5543550 w 5543550"/>
                <a:gd name="connsiteY3" fmla="*/ 0 h 533400"/>
                <a:gd name="connsiteX4" fmla="*/ 0 w 5543550"/>
                <a:gd name="connsiteY4" fmla="*/ 381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3550" h="533400">
                  <a:moveTo>
                    <a:pt x="0" y="38100"/>
                  </a:moveTo>
                  <a:lnTo>
                    <a:pt x="9525" y="514350"/>
                  </a:lnTo>
                  <a:lnTo>
                    <a:pt x="5495925" y="533400"/>
                  </a:lnTo>
                  <a:lnTo>
                    <a:pt x="5543550" y="0"/>
                  </a:lnTo>
                  <a:lnTo>
                    <a:pt x="0" y="38100"/>
                  </a:lnTo>
                  <a:close/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87" name="자유형 86">
              <a:extLst>
                <a:ext uri="{FF2B5EF4-FFF2-40B4-BE49-F238E27FC236}">
                  <a16:creationId xmlns:a16="http://schemas.microsoft.com/office/drawing/2014/main" id="{00000000-0008-0000-0200-00001A000000}"/>
                </a:ext>
              </a:extLst>
            </p:cNvPr>
            <p:cNvSpPr/>
            <p:nvPr/>
          </p:nvSpPr>
          <p:spPr>
            <a:xfrm>
              <a:off x="6312423" y="1850003"/>
              <a:ext cx="2658282" cy="2046217"/>
            </a:xfrm>
            <a:custGeom>
              <a:avLst/>
              <a:gdLst>
                <a:gd name="connsiteX0" fmla="*/ 0 w 4219575"/>
                <a:gd name="connsiteY0" fmla="*/ 9525 h 3248025"/>
                <a:gd name="connsiteX1" fmla="*/ 9525 w 4219575"/>
                <a:gd name="connsiteY1" fmla="*/ 3219450 h 3248025"/>
                <a:gd name="connsiteX2" fmla="*/ 1381125 w 4219575"/>
                <a:gd name="connsiteY2" fmla="*/ 3248025 h 3248025"/>
                <a:gd name="connsiteX3" fmla="*/ 1314450 w 4219575"/>
                <a:gd name="connsiteY3" fmla="*/ 2705100 h 3248025"/>
                <a:gd name="connsiteX4" fmla="*/ 4200525 w 4219575"/>
                <a:gd name="connsiteY4" fmla="*/ 2686050 h 3248025"/>
                <a:gd name="connsiteX5" fmla="*/ 4219575 w 4219575"/>
                <a:gd name="connsiteY5" fmla="*/ 0 h 3248025"/>
                <a:gd name="connsiteX6" fmla="*/ 0 w 4219575"/>
                <a:gd name="connsiteY6" fmla="*/ 9525 h 324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9575" h="3248025">
                  <a:moveTo>
                    <a:pt x="0" y="9525"/>
                  </a:moveTo>
                  <a:lnTo>
                    <a:pt x="9525" y="3219450"/>
                  </a:lnTo>
                  <a:lnTo>
                    <a:pt x="1381125" y="3248025"/>
                  </a:lnTo>
                  <a:lnTo>
                    <a:pt x="1314450" y="2705100"/>
                  </a:lnTo>
                  <a:lnTo>
                    <a:pt x="4200525" y="2686050"/>
                  </a:lnTo>
                  <a:lnTo>
                    <a:pt x="4219575" y="0"/>
                  </a:lnTo>
                  <a:lnTo>
                    <a:pt x="0" y="9525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88" name="자유형 87">
              <a:extLst>
                <a:ext uri="{FF2B5EF4-FFF2-40B4-BE49-F238E27FC236}">
                  <a16:creationId xmlns:a16="http://schemas.microsoft.com/office/drawing/2014/main" id="{00000000-0008-0000-0200-00001C000000}"/>
                </a:ext>
              </a:extLst>
            </p:cNvPr>
            <p:cNvSpPr/>
            <p:nvPr/>
          </p:nvSpPr>
          <p:spPr>
            <a:xfrm>
              <a:off x="6318424" y="3554184"/>
              <a:ext cx="2652282" cy="648069"/>
            </a:xfrm>
            <a:custGeom>
              <a:avLst/>
              <a:gdLst>
                <a:gd name="connsiteX0" fmla="*/ 2181225 w 4210050"/>
                <a:gd name="connsiteY0" fmla="*/ 28575 h 1028700"/>
                <a:gd name="connsiteX1" fmla="*/ 2143125 w 4210050"/>
                <a:gd name="connsiteY1" fmla="*/ 514350 h 1028700"/>
                <a:gd name="connsiteX2" fmla="*/ 38100 w 4210050"/>
                <a:gd name="connsiteY2" fmla="*/ 533400 h 1028700"/>
                <a:gd name="connsiteX3" fmla="*/ 0 w 4210050"/>
                <a:gd name="connsiteY3" fmla="*/ 1028700 h 1028700"/>
                <a:gd name="connsiteX4" fmla="*/ 1362075 w 4210050"/>
                <a:gd name="connsiteY4" fmla="*/ 1000125 h 1028700"/>
                <a:gd name="connsiteX5" fmla="*/ 1333500 w 4210050"/>
                <a:gd name="connsiteY5" fmla="*/ 581025 h 1028700"/>
                <a:gd name="connsiteX6" fmla="*/ 4210050 w 4210050"/>
                <a:gd name="connsiteY6" fmla="*/ 504825 h 1028700"/>
                <a:gd name="connsiteX7" fmla="*/ 4200525 w 4210050"/>
                <a:gd name="connsiteY7" fmla="*/ 0 h 1028700"/>
                <a:gd name="connsiteX8" fmla="*/ 2181225 w 4210050"/>
                <a:gd name="connsiteY8" fmla="*/ 28575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0050" h="1028700">
                  <a:moveTo>
                    <a:pt x="2181225" y="28575"/>
                  </a:moveTo>
                  <a:lnTo>
                    <a:pt x="2143125" y="514350"/>
                  </a:lnTo>
                  <a:lnTo>
                    <a:pt x="38100" y="533400"/>
                  </a:lnTo>
                  <a:lnTo>
                    <a:pt x="0" y="1028700"/>
                  </a:lnTo>
                  <a:lnTo>
                    <a:pt x="1362075" y="1000125"/>
                  </a:lnTo>
                  <a:lnTo>
                    <a:pt x="1333500" y="581025"/>
                  </a:lnTo>
                  <a:lnTo>
                    <a:pt x="4210050" y="504825"/>
                  </a:lnTo>
                  <a:lnTo>
                    <a:pt x="4200525" y="0"/>
                  </a:lnTo>
                  <a:lnTo>
                    <a:pt x="2181225" y="28575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89" name="자유형 88">
              <a:extLst>
                <a:ext uri="{FF2B5EF4-FFF2-40B4-BE49-F238E27FC236}">
                  <a16:creationId xmlns:a16="http://schemas.microsoft.com/office/drawing/2014/main" id="{00000000-0008-0000-0200-00001D000000}"/>
                </a:ext>
              </a:extLst>
            </p:cNvPr>
            <p:cNvSpPr/>
            <p:nvPr/>
          </p:nvSpPr>
          <p:spPr>
            <a:xfrm>
              <a:off x="7206519" y="3908222"/>
              <a:ext cx="408043" cy="300032"/>
            </a:xfrm>
            <a:custGeom>
              <a:avLst/>
              <a:gdLst>
                <a:gd name="connsiteX0" fmla="*/ 0 w 1304925"/>
                <a:gd name="connsiteY0" fmla="*/ 9525 h 504825"/>
                <a:gd name="connsiteX1" fmla="*/ 9525 w 1304925"/>
                <a:gd name="connsiteY1" fmla="*/ 495300 h 504825"/>
                <a:gd name="connsiteX2" fmla="*/ 1304925 w 1304925"/>
                <a:gd name="connsiteY2" fmla="*/ 504825 h 504825"/>
                <a:gd name="connsiteX3" fmla="*/ 1285875 w 1304925"/>
                <a:gd name="connsiteY3" fmla="*/ 0 h 504825"/>
                <a:gd name="connsiteX4" fmla="*/ 0 w 1304925"/>
                <a:gd name="connsiteY4" fmla="*/ 952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5" h="504825">
                  <a:moveTo>
                    <a:pt x="0" y="9525"/>
                  </a:moveTo>
                  <a:lnTo>
                    <a:pt x="9525" y="495300"/>
                  </a:lnTo>
                  <a:lnTo>
                    <a:pt x="1304925" y="504825"/>
                  </a:lnTo>
                  <a:lnTo>
                    <a:pt x="1285875" y="0"/>
                  </a:lnTo>
                  <a:lnTo>
                    <a:pt x="0" y="9525"/>
                  </a:lnTo>
                  <a:close/>
                </a:path>
              </a:pathLst>
            </a:cu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90" name="자유형 89">
              <a:extLst>
                <a:ext uri="{FF2B5EF4-FFF2-40B4-BE49-F238E27FC236}">
                  <a16:creationId xmlns:a16="http://schemas.microsoft.com/office/drawing/2014/main" id="{00000000-0008-0000-0200-00001E000000}"/>
                </a:ext>
              </a:extLst>
            </p:cNvPr>
            <p:cNvSpPr/>
            <p:nvPr/>
          </p:nvSpPr>
          <p:spPr>
            <a:xfrm>
              <a:off x="6300422" y="3890219"/>
              <a:ext cx="2682285" cy="684073"/>
            </a:xfrm>
            <a:custGeom>
              <a:avLst/>
              <a:gdLst>
                <a:gd name="connsiteX0" fmla="*/ 2200275 w 4257675"/>
                <a:gd name="connsiteY0" fmla="*/ 38100 h 1085850"/>
                <a:gd name="connsiteX1" fmla="*/ 2200275 w 4257675"/>
                <a:gd name="connsiteY1" fmla="*/ 552450 h 1085850"/>
                <a:gd name="connsiteX2" fmla="*/ 0 w 4257675"/>
                <a:gd name="connsiteY2" fmla="*/ 552450 h 1085850"/>
                <a:gd name="connsiteX3" fmla="*/ 38100 w 4257675"/>
                <a:gd name="connsiteY3" fmla="*/ 1085850 h 1085850"/>
                <a:gd name="connsiteX4" fmla="*/ 2181225 w 4257675"/>
                <a:gd name="connsiteY4" fmla="*/ 1038225 h 1085850"/>
                <a:gd name="connsiteX5" fmla="*/ 2238375 w 4257675"/>
                <a:gd name="connsiteY5" fmla="*/ 533400 h 1085850"/>
                <a:gd name="connsiteX6" fmla="*/ 4257675 w 4257675"/>
                <a:gd name="connsiteY6" fmla="*/ 514350 h 1085850"/>
                <a:gd name="connsiteX7" fmla="*/ 4229100 w 4257675"/>
                <a:gd name="connsiteY7" fmla="*/ 0 h 1085850"/>
                <a:gd name="connsiteX8" fmla="*/ 2200275 w 4257675"/>
                <a:gd name="connsiteY8" fmla="*/ 3810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7675" h="1085850">
                  <a:moveTo>
                    <a:pt x="2200275" y="38100"/>
                  </a:moveTo>
                  <a:lnTo>
                    <a:pt x="2200275" y="552450"/>
                  </a:lnTo>
                  <a:lnTo>
                    <a:pt x="0" y="552450"/>
                  </a:lnTo>
                  <a:lnTo>
                    <a:pt x="38100" y="1085850"/>
                  </a:lnTo>
                  <a:lnTo>
                    <a:pt x="2181225" y="1038225"/>
                  </a:lnTo>
                  <a:lnTo>
                    <a:pt x="2238375" y="533400"/>
                  </a:lnTo>
                  <a:lnTo>
                    <a:pt x="4257675" y="514350"/>
                  </a:lnTo>
                  <a:lnTo>
                    <a:pt x="4229100" y="0"/>
                  </a:lnTo>
                  <a:lnTo>
                    <a:pt x="2200275" y="38100"/>
                  </a:lnTo>
                  <a:close/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91" name="자유형 90">
              <a:extLst>
                <a:ext uri="{FF2B5EF4-FFF2-40B4-BE49-F238E27FC236}">
                  <a16:creationId xmlns:a16="http://schemas.microsoft.com/office/drawing/2014/main" id="{00000000-0008-0000-0200-00001F000000}"/>
                </a:ext>
              </a:extLst>
            </p:cNvPr>
            <p:cNvSpPr/>
            <p:nvPr/>
          </p:nvSpPr>
          <p:spPr>
            <a:xfrm>
              <a:off x="7710572" y="4226255"/>
              <a:ext cx="1272135" cy="330035"/>
            </a:xfrm>
            <a:custGeom>
              <a:avLst/>
              <a:gdLst>
                <a:gd name="connsiteX0" fmla="*/ 0 w 2667000"/>
                <a:gd name="connsiteY0" fmla="*/ 19050 h 523875"/>
                <a:gd name="connsiteX1" fmla="*/ 0 w 2667000"/>
                <a:gd name="connsiteY1" fmla="*/ 523875 h 523875"/>
                <a:gd name="connsiteX2" fmla="*/ 2667000 w 2667000"/>
                <a:gd name="connsiteY2" fmla="*/ 504825 h 523875"/>
                <a:gd name="connsiteX3" fmla="*/ 2647950 w 2667000"/>
                <a:gd name="connsiteY3" fmla="*/ 0 h 523875"/>
                <a:gd name="connsiteX4" fmla="*/ 0 w 2667000"/>
                <a:gd name="connsiteY4" fmla="*/ 1905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0" h="523875">
                  <a:moveTo>
                    <a:pt x="0" y="19050"/>
                  </a:moveTo>
                  <a:lnTo>
                    <a:pt x="0" y="523875"/>
                  </a:lnTo>
                  <a:lnTo>
                    <a:pt x="2667000" y="504825"/>
                  </a:lnTo>
                  <a:lnTo>
                    <a:pt x="2647950" y="0"/>
                  </a:lnTo>
                  <a:lnTo>
                    <a:pt x="0" y="19050"/>
                  </a:lnTo>
                  <a:close/>
                </a:path>
              </a:pathLst>
            </a:cu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92" name="자유형 91">
              <a:extLst>
                <a:ext uri="{FF2B5EF4-FFF2-40B4-BE49-F238E27FC236}">
                  <a16:creationId xmlns:a16="http://schemas.microsoft.com/office/drawing/2014/main" id="{00000000-0008-0000-0200-000020000000}"/>
                </a:ext>
              </a:extLst>
            </p:cNvPr>
            <p:cNvSpPr/>
            <p:nvPr/>
          </p:nvSpPr>
          <p:spPr>
            <a:xfrm>
              <a:off x="6330425" y="4568291"/>
              <a:ext cx="2652282" cy="672071"/>
            </a:xfrm>
            <a:custGeom>
              <a:avLst/>
              <a:gdLst>
                <a:gd name="connsiteX0" fmla="*/ 0 w 4210050"/>
                <a:gd name="connsiteY0" fmla="*/ 9525 h 1066800"/>
                <a:gd name="connsiteX1" fmla="*/ 0 w 4210050"/>
                <a:gd name="connsiteY1" fmla="*/ 1047750 h 1066800"/>
                <a:gd name="connsiteX2" fmla="*/ 1304925 w 4210050"/>
                <a:gd name="connsiteY2" fmla="*/ 1066800 h 1066800"/>
                <a:gd name="connsiteX3" fmla="*/ 1304925 w 4210050"/>
                <a:gd name="connsiteY3" fmla="*/ 533400 h 1066800"/>
                <a:gd name="connsiteX4" fmla="*/ 4210050 w 4210050"/>
                <a:gd name="connsiteY4" fmla="*/ 533400 h 1066800"/>
                <a:gd name="connsiteX5" fmla="*/ 4210050 w 4210050"/>
                <a:gd name="connsiteY5" fmla="*/ 0 h 1066800"/>
                <a:gd name="connsiteX6" fmla="*/ 0 w 4210050"/>
                <a:gd name="connsiteY6" fmla="*/ 9525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050" h="1066800">
                  <a:moveTo>
                    <a:pt x="0" y="9525"/>
                  </a:moveTo>
                  <a:lnTo>
                    <a:pt x="0" y="1047750"/>
                  </a:lnTo>
                  <a:lnTo>
                    <a:pt x="1304925" y="1066800"/>
                  </a:lnTo>
                  <a:lnTo>
                    <a:pt x="1304925" y="533400"/>
                  </a:lnTo>
                  <a:lnTo>
                    <a:pt x="4210050" y="533400"/>
                  </a:lnTo>
                  <a:lnTo>
                    <a:pt x="4210050" y="0"/>
                  </a:lnTo>
                  <a:lnTo>
                    <a:pt x="0" y="9525"/>
                  </a:lnTo>
                  <a:close/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93" name="자유형 92">
              <a:extLst>
                <a:ext uri="{FF2B5EF4-FFF2-40B4-BE49-F238E27FC236}">
                  <a16:creationId xmlns:a16="http://schemas.microsoft.com/office/drawing/2014/main" id="{00000000-0008-0000-0200-000021000000}"/>
                </a:ext>
              </a:extLst>
            </p:cNvPr>
            <p:cNvSpPr/>
            <p:nvPr/>
          </p:nvSpPr>
          <p:spPr>
            <a:xfrm>
              <a:off x="7212519" y="4916328"/>
              <a:ext cx="408043" cy="324034"/>
            </a:xfrm>
            <a:custGeom>
              <a:avLst/>
              <a:gdLst>
                <a:gd name="connsiteX0" fmla="*/ 0 w 1304925"/>
                <a:gd name="connsiteY0" fmla="*/ 9525 h 504825"/>
                <a:gd name="connsiteX1" fmla="*/ 9525 w 1304925"/>
                <a:gd name="connsiteY1" fmla="*/ 495300 h 504825"/>
                <a:gd name="connsiteX2" fmla="*/ 1304925 w 1304925"/>
                <a:gd name="connsiteY2" fmla="*/ 504825 h 504825"/>
                <a:gd name="connsiteX3" fmla="*/ 1285875 w 1304925"/>
                <a:gd name="connsiteY3" fmla="*/ 0 h 504825"/>
                <a:gd name="connsiteX4" fmla="*/ 0 w 1304925"/>
                <a:gd name="connsiteY4" fmla="*/ 952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5" h="504825">
                  <a:moveTo>
                    <a:pt x="0" y="9525"/>
                  </a:moveTo>
                  <a:lnTo>
                    <a:pt x="9525" y="495300"/>
                  </a:lnTo>
                  <a:lnTo>
                    <a:pt x="1304925" y="504825"/>
                  </a:lnTo>
                  <a:lnTo>
                    <a:pt x="1285875" y="0"/>
                  </a:lnTo>
                  <a:lnTo>
                    <a:pt x="0" y="9525"/>
                  </a:lnTo>
                  <a:close/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94" name="자유형 93">
              <a:extLst>
                <a:ext uri="{FF2B5EF4-FFF2-40B4-BE49-F238E27FC236}">
                  <a16:creationId xmlns:a16="http://schemas.microsoft.com/office/drawing/2014/main" id="{00000000-0008-0000-0200-000022000000}"/>
                </a:ext>
              </a:extLst>
            </p:cNvPr>
            <p:cNvSpPr/>
            <p:nvPr/>
          </p:nvSpPr>
          <p:spPr>
            <a:xfrm>
              <a:off x="7254523" y="5264365"/>
              <a:ext cx="390041" cy="318034"/>
            </a:xfrm>
            <a:custGeom>
              <a:avLst/>
              <a:gdLst>
                <a:gd name="connsiteX0" fmla="*/ 0 w 1304925"/>
                <a:gd name="connsiteY0" fmla="*/ 9525 h 504825"/>
                <a:gd name="connsiteX1" fmla="*/ 9525 w 1304925"/>
                <a:gd name="connsiteY1" fmla="*/ 495300 h 504825"/>
                <a:gd name="connsiteX2" fmla="*/ 1304925 w 1304925"/>
                <a:gd name="connsiteY2" fmla="*/ 504825 h 504825"/>
                <a:gd name="connsiteX3" fmla="*/ 1285875 w 1304925"/>
                <a:gd name="connsiteY3" fmla="*/ 0 h 504825"/>
                <a:gd name="connsiteX4" fmla="*/ 0 w 1304925"/>
                <a:gd name="connsiteY4" fmla="*/ 952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5" h="504825">
                  <a:moveTo>
                    <a:pt x="0" y="9525"/>
                  </a:moveTo>
                  <a:lnTo>
                    <a:pt x="9525" y="495300"/>
                  </a:lnTo>
                  <a:lnTo>
                    <a:pt x="1304925" y="504825"/>
                  </a:lnTo>
                  <a:lnTo>
                    <a:pt x="1285875" y="0"/>
                  </a:lnTo>
                  <a:lnTo>
                    <a:pt x="0" y="9525"/>
                  </a:lnTo>
                  <a:close/>
                </a:path>
              </a:pathLst>
            </a:cu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95" name="자유형 94">
              <a:extLst>
                <a:ext uri="{FF2B5EF4-FFF2-40B4-BE49-F238E27FC236}">
                  <a16:creationId xmlns:a16="http://schemas.microsoft.com/office/drawing/2014/main" id="{00000000-0008-0000-0200-000023000000}"/>
                </a:ext>
              </a:extLst>
            </p:cNvPr>
            <p:cNvSpPr/>
            <p:nvPr/>
          </p:nvSpPr>
          <p:spPr>
            <a:xfrm>
              <a:off x="7692570" y="5264365"/>
              <a:ext cx="390041" cy="318034"/>
            </a:xfrm>
            <a:custGeom>
              <a:avLst/>
              <a:gdLst>
                <a:gd name="connsiteX0" fmla="*/ 0 w 1304925"/>
                <a:gd name="connsiteY0" fmla="*/ 9525 h 504825"/>
                <a:gd name="connsiteX1" fmla="*/ 9525 w 1304925"/>
                <a:gd name="connsiteY1" fmla="*/ 495300 h 504825"/>
                <a:gd name="connsiteX2" fmla="*/ 1304925 w 1304925"/>
                <a:gd name="connsiteY2" fmla="*/ 504825 h 504825"/>
                <a:gd name="connsiteX3" fmla="*/ 1285875 w 1304925"/>
                <a:gd name="connsiteY3" fmla="*/ 0 h 504825"/>
                <a:gd name="connsiteX4" fmla="*/ 0 w 1304925"/>
                <a:gd name="connsiteY4" fmla="*/ 952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5" h="504825">
                  <a:moveTo>
                    <a:pt x="0" y="9525"/>
                  </a:moveTo>
                  <a:lnTo>
                    <a:pt x="9525" y="495300"/>
                  </a:lnTo>
                  <a:lnTo>
                    <a:pt x="1304925" y="504825"/>
                  </a:lnTo>
                  <a:lnTo>
                    <a:pt x="1285875" y="0"/>
                  </a:lnTo>
                  <a:lnTo>
                    <a:pt x="0" y="9525"/>
                  </a:lnTo>
                  <a:close/>
                </a:path>
              </a:pathLst>
            </a:cu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96" name="자유형 95">
              <a:extLst>
                <a:ext uri="{FF2B5EF4-FFF2-40B4-BE49-F238E27FC236}">
                  <a16:creationId xmlns:a16="http://schemas.microsoft.com/office/drawing/2014/main" id="{00000000-0008-0000-0200-000024000000}"/>
                </a:ext>
              </a:extLst>
            </p:cNvPr>
            <p:cNvSpPr/>
            <p:nvPr/>
          </p:nvSpPr>
          <p:spPr>
            <a:xfrm>
              <a:off x="6312423" y="4910327"/>
              <a:ext cx="2652282" cy="678072"/>
            </a:xfrm>
            <a:custGeom>
              <a:avLst/>
              <a:gdLst>
                <a:gd name="connsiteX0" fmla="*/ 2181225 w 4210050"/>
                <a:gd name="connsiteY0" fmla="*/ 28575 h 1028700"/>
                <a:gd name="connsiteX1" fmla="*/ 2143125 w 4210050"/>
                <a:gd name="connsiteY1" fmla="*/ 514350 h 1028700"/>
                <a:gd name="connsiteX2" fmla="*/ 38100 w 4210050"/>
                <a:gd name="connsiteY2" fmla="*/ 533400 h 1028700"/>
                <a:gd name="connsiteX3" fmla="*/ 0 w 4210050"/>
                <a:gd name="connsiteY3" fmla="*/ 1028700 h 1028700"/>
                <a:gd name="connsiteX4" fmla="*/ 1362075 w 4210050"/>
                <a:gd name="connsiteY4" fmla="*/ 1000125 h 1028700"/>
                <a:gd name="connsiteX5" fmla="*/ 1333500 w 4210050"/>
                <a:gd name="connsiteY5" fmla="*/ 581025 h 1028700"/>
                <a:gd name="connsiteX6" fmla="*/ 4210050 w 4210050"/>
                <a:gd name="connsiteY6" fmla="*/ 504825 h 1028700"/>
                <a:gd name="connsiteX7" fmla="*/ 4200525 w 4210050"/>
                <a:gd name="connsiteY7" fmla="*/ 0 h 1028700"/>
                <a:gd name="connsiteX8" fmla="*/ 2181225 w 4210050"/>
                <a:gd name="connsiteY8" fmla="*/ 28575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0050" h="1028700">
                  <a:moveTo>
                    <a:pt x="2181225" y="28575"/>
                  </a:moveTo>
                  <a:lnTo>
                    <a:pt x="2143125" y="514350"/>
                  </a:lnTo>
                  <a:lnTo>
                    <a:pt x="38100" y="533400"/>
                  </a:lnTo>
                  <a:lnTo>
                    <a:pt x="0" y="1028700"/>
                  </a:lnTo>
                  <a:lnTo>
                    <a:pt x="1362075" y="1000125"/>
                  </a:lnTo>
                  <a:lnTo>
                    <a:pt x="1333500" y="581025"/>
                  </a:lnTo>
                  <a:lnTo>
                    <a:pt x="4210050" y="504825"/>
                  </a:lnTo>
                  <a:lnTo>
                    <a:pt x="4200525" y="0"/>
                  </a:lnTo>
                  <a:lnTo>
                    <a:pt x="2181225" y="28575"/>
                  </a:lnTo>
                  <a:close/>
                </a:path>
              </a:pathLst>
            </a:cu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97" name="자유형 96">
              <a:extLst>
                <a:ext uri="{FF2B5EF4-FFF2-40B4-BE49-F238E27FC236}">
                  <a16:creationId xmlns:a16="http://schemas.microsoft.com/office/drawing/2014/main" id="{00000000-0008-0000-0200-000025000000}"/>
                </a:ext>
              </a:extLst>
            </p:cNvPr>
            <p:cNvSpPr/>
            <p:nvPr/>
          </p:nvSpPr>
          <p:spPr>
            <a:xfrm>
              <a:off x="6306423" y="5258364"/>
              <a:ext cx="2676284" cy="678072"/>
            </a:xfrm>
            <a:custGeom>
              <a:avLst/>
              <a:gdLst>
                <a:gd name="connsiteX0" fmla="*/ 2924175 w 4248150"/>
                <a:gd name="connsiteY0" fmla="*/ 38100 h 1076325"/>
                <a:gd name="connsiteX1" fmla="*/ 2933700 w 4248150"/>
                <a:gd name="connsiteY1" fmla="*/ 581025 h 1076325"/>
                <a:gd name="connsiteX2" fmla="*/ 2847975 w 4248150"/>
                <a:gd name="connsiteY2" fmla="*/ 552450 h 1076325"/>
                <a:gd name="connsiteX3" fmla="*/ 0 w 4248150"/>
                <a:gd name="connsiteY3" fmla="*/ 552450 h 1076325"/>
                <a:gd name="connsiteX4" fmla="*/ 28575 w 4248150"/>
                <a:gd name="connsiteY4" fmla="*/ 1076325 h 1076325"/>
                <a:gd name="connsiteX5" fmla="*/ 3505200 w 4248150"/>
                <a:gd name="connsiteY5" fmla="*/ 1066800 h 1076325"/>
                <a:gd name="connsiteX6" fmla="*/ 3505200 w 4248150"/>
                <a:gd name="connsiteY6" fmla="*/ 533400 h 1076325"/>
                <a:gd name="connsiteX7" fmla="*/ 4238625 w 4248150"/>
                <a:gd name="connsiteY7" fmla="*/ 581025 h 1076325"/>
                <a:gd name="connsiteX8" fmla="*/ 4248150 w 4248150"/>
                <a:gd name="connsiteY8" fmla="*/ 0 h 1076325"/>
                <a:gd name="connsiteX9" fmla="*/ 2924175 w 4248150"/>
                <a:gd name="connsiteY9" fmla="*/ 3810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8150" h="1076325">
                  <a:moveTo>
                    <a:pt x="2924175" y="38100"/>
                  </a:moveTo>
                  <a:lnTo>
                    <a:pt x="2933700" y="581025"/>
                  </a:lnTo>
                  <a:lnTo>
                    <a:pt x="2847975" y="552450"/>
                  </a:lnTo>
                  <a:lnTo>
                    <a:pt x="0" y="552450"/>
                  </a:lnTo>
                  <a:lnTo>
                    <a:pt x="28575" y="1076325"/>
                  </a:lnTo>
                  <a:lnTo>
                    <a:pt x="3505200" y="1066800"/>
                  </a:lnTo>
                  <a:lnTo>
                    <a:pt x="3505200" y="533400"/>
                  </a:lnTo>
                  <a:lnTo>
                    <a:pt x="4238625" y="581025"/>
                  </a:lnTo>
                  <a:lnTo>
                    <a:pt x="4248150" y="0"/>
                  </a:lnTo>
                  <a:lnTo>
                    <a:pt x="2924175" y="38100"/>
                  </a:lnTo>
                  <a:close/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2210655" y="6063264"/>
            <a:ext cx="234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ORIGINAL CAPTURED</a:t>
            </a:r>
            <a:br>
              <a:rPr lang="en-US" b="1" dirty="0" smtClean="0"/>
            </a:br>
            <a:r>
              <a:rPr lang="en-US" b="1" dirty="0" smtClean="0"/>
              <a:t>(144)</a:t>
            </a:r>
            <a:endParaRPr lang="en-US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6399331" y="6063264"/>
            <a:ext cx="234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M1’S RESULT</a:t>
            </a:r>
            <a:br>
              <a:rPr lang="en-US" b="1" dirty="0" smtClean="0"/>
            </a:br>
            <a:r>
              <a:rPr lang="en-US" b="1" dirty="0" smtClean="0"/>
              <a:t>(71)</a:t>
            </a:r>
            <a:endParaRPr lang="en-US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525723"/>
              </p:ext>
            </p:extLst>
          </p:nvPr>
        </p:nvGraphicFramePr>
        <p:xfrm>
          <a:off x="9344068" y="1629294"/>
          <a:ext cx="2261305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785">
                  <a:extLst>
                    <a:ext uri="{9D8B030D-6E8A-4147-A177-3AD203B41FA5}">
                      <a16:colId xmlns:a16="http://schemas.microsoft.com/office/drawing/2014/main" val="958272492"/>
                    </a:ext>
                  </a:extLst>
                </a:gridCol>
                <a:gridCol w="466380">
                  <a:extLst>
                    <a:ext uri="{9D8B030D-6E8A-4147-A177-3AD203B41FA5}">
                      <a16:colId xmlns:a16="http://schemas.microsoft.com/office/drawing/2014/main" val="2042291201"/>
                    </a:ext>
                  </a:extLst>
                </a:gridCol>
                <a:gridCol w="466380">
                  <a:extLst>
                    <a:ext uri="{9D8B030D-6E8A-4147-A177-3AD203B41FA5}">
                      <a16:colId xmlns:a16="http://schemas.microsoft.com/office/drawing/2014/main" val="630001326"/>
                    </a:ext>
                  </a:extLst>
                </a:gridCol>
                <a:gridCol w="466380">
                  <a:extLst>
                    <a:ext uri="{9D8B030D-6E8A-4147-A177-3AD203B41FA5}">
                      <a16:colId xmlns:a16="http://schemas.microsoft.com/office/drawing/2014/main" val="295246725"/>
                    </a:ext>
                  </a:extLst>
                </a:gridCol>
                <a:gridCol w="466380">
                  <a:extLst>
                    <a:ext uri="{9D8B030D-6E8A-4147-A177-3AD203B41FA5}">
                      <a16:colId xmlns:a16="http://schemas.microsoft.com/office/drawing/2014/main" val="3957199207"/>
                    </a:ext>
                  </a:extLst>
                </a:gridCol>
              </a:tblGrid>
              <a:tr h="239826">
                <a:tc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#images</a:t>
                      </a:r>
                      <a:endParaRPr lang="en-US" sz="1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725077"/>
                  </a:ext>
                </a:extLst>
              </a:tr>
              <a:tr h="22957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GID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Orig.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M1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...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M5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438155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35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314484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80454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507370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336541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139013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892513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87599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5891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730070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86769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11789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287813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67432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23682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602078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969405"/>
                  </a:ext>
                </a:extLst>
              </a:tr>
            </a:tbl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9301989" y="6063264"/>
            <a:ext cx="234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REPORT TABLE</a:t>
            </a:r>
            <a:endParaRPr lang="en-US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02605" y="1832001"/>
            <a:ext cx="5321149" cy="4132639"/>
            <a:chOff x="502605" y="1832001"/>
            <a:chExt cx="5321149" cy="4132639"/>
          </a:xfrm>
        </p:grpSpPr>
        <p:grpSp>
          <p:nvGrpSpPr>
            <p:cNvPr id="7" name="그룹 6"/>
            <p:cNvGrpSpPr/>
            <p:nvPr/>
          </p:nvGrpSpPr>
          <p:grpSpPr>
            <a:xfrm>
              <a:off x="502605" y="1832001"/>
              <a:ext cx="5321149" cy="4132639"/>
              <a:chOff x="569107" y="1832001"/>
              <a:chExt cx="5321149" cy="4132639"/>
            </a:xfrm>
          </p:grpSpPr>
          <p:sp>
            <p:nvSpPr>
              <p:cNvPr id="70" name="자유형 69">
                <a:extLst>
                  <a:ext uri="{FF2B5EF4-FFF2-40B4-BE49-F238E27FC236}">
                    <a16:creationId xmlns:a16="http://schemas.microsoft.com/office/drawing/2014/main" id="{00000000-0008-0000-0200-00000D000000}"/>
                  </a:ext>
                </a:extLst>
              </p:cNvPr>
              <p:cNvSpPr/>
              <p:nvPr/>
            </p:nvSpPr>
            <p:spPr>
              <a:xfrm>
                <a:off x="569107" y="1832001"/>
                <a:ext cx="5315116" cy="1381568"/>
              </a:xfrm>
              <a:custGeom>
                <a:avLst/>
                <a:gdLst>
                  <a:gd name="connsiteX0" fmla="*/ 2790825 w 8391525"/>
                  <a:gd name="connsiteY0" fmla="*/ 28575 h 2181225"/>
                  <a:gd name="connsiteX1" fmla="*/ 2809875 w 8391525"/>
                  <a:gd name="connsiteY1" fmla="*/ 533400 h 2181225"/>
                  <a:gd name="connsiteX2" fmla="*/ 0 w 8391525"/>
                  <a:gd name="connsiteY2" fmla="*/ 542925 h 2181225"/>
                  <a:gd name="connsiteX3" fmla="*/ 9525 w 8391525"/>
                  <a:gd name="connsiteY3" fmla="*/ 2171700 h 2181225"/>
                  <a:gd name="connsiteX4" fmla="*/ 2724150 w 8391525"/>
                  <a:gd name="connsiteY4" fmla="*/ 2181225 h 2181225"/>
                  <a:gd name="connsiteX5" fmla="*/ 2733675 w 8391525"/>
                  <a:gd name="connsiteY5" fmla="*/ 1638300 h 2181225"/>
                  <a:gd name="connsiteX6" fmla="*/ 8391525 w 8391525"/>
                  <a:gd name="connsiteY6" fmla="*/ 1647825 h 2181225"/>
                  <a:gd name="connsiteX7" fmla="*/ 8382000 w 8391525"/>
                  <a:gd name="connsiteY7" fmla="*/ 0 h 2181225"/>
                  <a:gd name="connsiteX8" fmla="*/ 2790825 w 8391525"/>
                  <a:gd name="connsiteY8" fmla="*/ 28575 h 2181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91525" h="2181225">
                    <a:moveTo>
                      <a:pt x="2790825" y="28575"/>
                    </a:moveTo>
                    <a:lnTo>
                      <a:pt x="2809875" y="533400"/>
                    </a:lnTo>
                    <a:lnTo>
                      <a:pt x="0" y="542925"/>
                    </a:lnTo>
                    <a:lnTo>
                      <a:pt x="9525" y="2171700"/>
                    </a:lnTo>
                    <a:lnTo>
                      <a:pt x="2724150" y="2181225"/>
                    </a:lnTo>
                    <a:lnTo>
                      <a:pt x="2733675" y="1638300"/>
                    </a:lnTo>
                    <a:lnTo>
                      <a:pt x="8391525" y="1647825"/>
                    </a:lnTo>
                    <a:lnTo>
                      <a:pt x="8382000" y="0"/>
                    </a:lnTo>
                    <a:lnTo>
                      <a:pt x="2790825" y="28575"/>
                    </a:lnTo>
                    <a:close/>
                  </a:path>
                </a:pathLst>
              </a:cu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u="sng"/>
              </a:p>
            </p:txBody>
          </p:sp>
          <p:sp>
            <p:nvSpPr>
              <p:cNvPr id="71" name="자유형 70">
                <a:extLst>
                  <a:ext uri="{FF2B5EF4-FFF2-40B4-BE49-F238E27FC236}">
                    <a16:creationId xmlns:a16="http://schemas.microsoft.com/office/drawing/2014/main" id="{00000000-0008-0000-0200-000005000000}"/>
                  </a:ext>
                </a:extLst>
              </p:cNvPr>
              <p:cNvSpPr/>
              <p:nvPr/>
            </p:nvSpPr>
            <p:spPr>
              <a:xfrm>
                <a:off x="931090" y="3231668"/>
                <a:ext cx="4060242" cy="325785"/>
              </a:xfrm>
              <a:custGeom>
                <a:avLst/>
                <a:gdLst>
                  <a:gd name="connsiteX0" fmla="*/ 9525 w 6981825"/>
                  <a:gd name="connsiteY0" fmla="*/ 9525 h 514350"/>
                  <a:gd name="connsiteX1" fmla="*/ 0 w 6981825"/>
                  <a:gd name="connsiteY1" fmla="*/ 485775 h 514350"/>
                  <a:gd name="connsiteX2" fmla="*/ 6981825 w 6981825"/>
                  <a:gd name="connsiteY2" fmla="*/ 514350 h 514350"/>
                  <a:gd name="connsiteX3" fmla="*/ 6972300 w 6981825"/>
                  <a:gd name="connsiteY3" fmla="*/ 0 h 514350"/>
                  <a:gd name="connsiteX4" fmla="*/ 9525 w 6981825"/>
                  <a:gd name="connsiteY4" fmla="*/ 9525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1825" h="514350">
                    <a:moveTo>
                      <a:pt x="9525" y="9525"/>
                    </a:moveTo>
                    <a:lnTo>
                      <a:pt x="0" y="485775"/>
                    </a:lnTo>
                    <a:lnTo>
                      <a:pt x="6981825" y="514350"/>
                    </a:lnTo>
                    <a:lnTo>
                      <a:pt x="6972300" y="0"/>
                    </a:lnTo>
                    <a:lnTo>
                      <a:pt x="9525" y="9525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u="sng"/>
              </a:p>
            </p:txBody>
          </p:sp>
          <p:sp>
            <p:nvSpPr>
              <p:cNvPr id="72" name="자유형 71">
                <a:extLst>
                  <a:ext uri="{FF2B5EF4-FFF2-40B4-BE49-F238E27FC236}">
                    <a16:creationId xmlns:a16="http://schemas.microsoft.com/office/drawing/2014/main" id="{00000000-0008-0000-0200-000006000000}"/>
                  </a:ext>
                </a:extLst>
              </p:cNvPr>
              <p:cNvSpPr/>
              <p:nvPr/>
            </p:nvSpPr>
            <p:spPr>
              <a:xfrm>
                <a:off x="5063728" y="3231668"/>
                <a:ext cx="826528" cy="319752"/>
              </a:xfrm>
              <a:custGeom>
                <a:avLst/>
                <a:gdLst>
                  <a:gd name="connsiteX0" fmla="*/ 0 w 1304925"/>
                  <a:gd name="connsiteY0" fmla="*/ 9525 h 504825"/>
                  <a:gd name="connsiteX1" fmla="*/ 9525 w 1304925"/>
                  <a:gd name="connsiteY1" fmla="*/ 495300 h 504825"/>
                  <a:gd name="connsiteX2" fmla="*/ 1304925 w 1304925"/>
                  <a:gd name="connsiteY2" fmla="*/ 504825 h 504825"/>
                  <a:gd name="connsiteX3" fmla="*/ 1285875 w 1304925"/>
                  <a:gd name="connsiteY3" fmla="*/ 0 h 504825"/>
                  <a:gd name="connsiteX4" fmla="*/ 0 w 1304925"/>
                  <a:gd name="connsiteY4" fmla="*/ 952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4925" h="504825">
                    <a:moveTo>
                      <a:pt x="0" y="9525"/>
                    </a:moveTo>
                    <a:lnTo>
                      <a:pt x="9525" y="495300"/>
                    </a:lnTo>
                    <a:lnTo>
                      <a:pt x="1304925" y="504825"/>
                    </a:lnTo>
                    <a:lnTo>
                      <a:pt x="1285875" y="0"/>
                    </a:lnTo>
                    <a:lnTo>
                      <a:pt x="0" y="9525"/>
                    </a:lnTo>
                    <a:close/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u="sng"/>
              </a:p>
            </p:txBody>
          </p:sp>
          <p:sp>
            <p:nvSpPr>
              <p:cNvPr id="73" name="자유형 72">
                <a:extLst>
                  <a:ext uri="{FF2B5EF4-FFF2-40B4-BE49-F238E27FC236}">
                    <a16:creationId xmlns:a16="http://schemas.microsoft.com/office/drawing/2014/main" id="{00000000-0008-0000-0200-00000C000000}"/>
                  </a:ext>
                </a:extLst>
              </p:cNvPr>
              <p:cNvSpPr/>
              <p:nvPr/>
            </p:nvSpPr>
            <p:spPr>
              <a:xfrm>
                <a:off x="569107" y="3575552"/>
                <a:ext cx="5315116" cy="307685"/>
              </a:xfrm>
              <a:custGeom>
                <a:avLst/>
                <a:gdLst>
                  <a:gd name="connsiteX0" fmla="*/ 0 w 8391525"/>
                  <a:gd name="connsiteY0" fmla="*/ 0 h 485775"/>
                  <a:gd name="connsiteX1" fmla="*/ 28575 w 8391525"/>
                  <a:gd name="connsiteY1" fmla="*/ 485775 h 485775"/>
                  <a:gd name="connsiteX2" fmla="*/ 8391525 w 8391525"/>
                  <a:gd name="connsiteY2" fmla="*/ 485775 h 485775"/>
                  <a:gd name="connsiteX3" fmla="*/ 8382000 w 8391525"/>
                  <a:gd name="connsiteY3" fmla="*/ 0 h 485775"/>
                  <a:gd name="connsiteX4" fmla="*/ 0 w 8391525"/>
                  <a:gd name="connsiteY4" fmla="*/ 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1525" h="485775">
                    <a:moveTo>
                      <a:pt x="0" y="0"/>
                    </a:moveTo>
                    <a:lnTo>
                      <a:pt x="28575" y="485775"/>
                    </a:lnTo>
                    <a:lnTo>
                      <a:pt x="8391525" y="485775"/>
                    </a:lnTo>
                    <a:lnTo>
                      <a:pt x="83820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u="sng"/>
              </a:p>
            </p:txBody>
          </p:sp>
          <p:sp>
            <p:nvSpPr>
              <p:cNvPr id="74" name="자유형 73">
                <a:extLst>
                  <a:ext uri="{FF2B5EF4-FFF2-40B4-BE49-F238E27FC236}">
                    <a16:creationId xmlns:a16="http://schemas.microsoft.com/office/drawing/2014/main" id="{00000000-0008-0000-0200-00000E000000}"/>
                  </a:ext>
                </a:extLst>
              </p:cNvPr>
              <p:cNvSpPr/>
              <p:nvPr/>
            </p:nvSpPr>
            <p:spPr>
              <a:xfrm>
                <a:off x="575140" y="3907370"/>
                <a:ext cx="1689254" cy="331818"/>
              </a:xfrm>
              <a:custGeom>
                <a:avLst/>
                <a:gdLst>
                  <a:gd name="connsiteX0" fmla="*/ 0 w 2667000"/>
                  <a:gd name="connsiteY0" fmla="*/ 19050 h 523875"/>
                  <a:gd name="connsiteX1" fmla="*/ 0 w 2667000"/>
                  <a:gd name="connsiteY1" fmla="*/ 523875 h 523875"/>
                  <a:gd name="connsiteX2" fmla="*/ 2667000 w 2667000"/>
                  <a:gd name="connsiteY2" fmla="*/ 504825 h 523875"/>
                  <a:gd name="connsiteX3" fmla="*/ 2647950 w 2667000"/>
                  <a:gd name="connsiteY3" fmla="*/ 0 h 523875"/>
                  <a:gd name="connsiteX4" fmla="*/ 0 w 2667000"/>
                  <a:gd name="connsiteY4" fmla="*/ 19050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0" h="523875">
                    <a:moveTo>
                      <a:pt x="0" y="19050"/>
                    </a:moveTo>
                    <a:lnTo>
                      <a:pt x="0" y="523875"/>
                    </a:lnTo>
                    <a:lnTo>
                      <a:pt x="2667000" y="504825"/>
                    </a:lnTo>
                    <a:lnTo>
                      <a:pt x="2647950" y="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u="sng"/>
              </a:p>
            </p:txBody>
          </p:sp>
          <p:sp>
            <p:nvSpPr>
              <p:cNvPr id="75" name="자유형 74">
                <a:extLst>
                  <a:ext uri="{FF2B5EF4-FFF2-40B4-BE49-F238E27FC236}">
                    <a16:creationId xmlns:a16="http://schemas.microsoft.com/office/drawing/2014/main" id="{00000000-0008-0000-0200-000010000000}"/>
                  </a:ext>
                </a:extLst>
              </p:cNvPr>
              <p:cNvSpPr/>
              <p:nvPr/>
            </p:nvSpPr>
            <p:spPr>
              <a:xfrm>
                <a:off x="2366956" y="3907370"/>
                <a:ext cx="1689254" cy="331818"/>
              </a:xfrm>
              <a:custGeom>
                <a:avLst/>
                <a:gdLst>
                  <a:gd name="connsiteX0" fmla="*/ 0 w 2667000"/>
                  <a:gd name="connsiteY0" fmla="*/ 19050 h 523875"/>
                  <a:gd name="connsiteX1" fmla="*/ 0 w 2667000"/>
                  <a:gd name="connsiteY1" fmla="*/ 523875 h 523875"/>
                  <a:gd name="connsiteX2" fmla="*/ 2667000 w 2667000"/>
                  <a:gd name="connsiteY2" fmla="*/ 504825 h 523875"/>
                  <a:gd name="connsiteX3" fmla="*/ 2647950 w 2667000"/>
                  <a:gd name="connsiteY3" fmla="*/ 0 h 523875"/>
                  <a:gd name="connsiteX4" fmla="*/ 0 w 2667000"/>
                  <a:gd name="connsiteY4" fmla="*/ 19050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0" h="523875">
                    <a:moveTo>
                      <a:pt x="0" y="19050"/>
                    </a:moveTo>
                    <a:lnTo>
                      <a:pt x="0" y="523875"/>
                    </a:lnTo>
                    <a:lnTo>
                      <a:pt x="2667000" y="504825"/>
                    </a:lnTo>
                    <a:lnTo>
                      <a:pt x="2647950" y="0"/>
                    </a:lnTo>
                    <a:lnTo>
                      <a:pt x="0" y="19050"/>
                    </a:lnTo>
                    <a:close/>
                  </a:path>
                </a:pathLst>
              </a:cu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u="sng"/>
              </a:p>
            </p:txBody>
          </p:sp>
          <p:sp>
            <p:nvSpPr>
              <p:cNvPr id="76" name="자유형 75">
                <a:extLst>
                  <a:ext uri="{FF2B5EF4-FFF2-40B4-BE49-F238E27FC236}">
                    <a16:creationId xmlns:a16="http://schemas.microsoft.com/office/drawing/2014/main" id="{00000000-0008-0000-0200-000011000000}"/>
                  </a:ext>
                </a:extLst>
              </p:cNvPr>
              <p:cNvSpPr/>
              <p:nvPr/>
            </p:nvSpPr>
            <p:spPr>
              <a:xfrm>
                <a:off x="581173" y="4263319"/>
                <a:ext cx="5284950" cy="705867"/>
              </a:xfrm>
              <a:custGeom>
                <a:avLst/>
                <a:gdLst>
                  <a:gd name="connsiteX0" fmla="*/ 3552825 w 8343900"/>
                  <a:gd name="connsiteY0" fmla="*/ 9525 h 1114425"/>
                  <a:gd name="connsiteX1" fmla="*/ 8334375 w 8343900"/>
                  <a:gd name="connsiteY1" fmla="*/ 0 h 1114425"/>
                  <a:gd name="connsiteX2" fmla="*/ 8343900 w 8343900"/>
                  <a:gd name="connsiteY2" fmla="*/ 523875 h 1114425"/>
                  <a:gd name="connsiteX3" fmla="*/ 2771775 w 8343900"/>
                  <a:gd name="connsiteY3" fmla="*/ 542925 h 1114425"/>
                  <a:gd name="connsiteX4" fmla="*/ 2743200 w 8343900"/>
                  <a:gd name="connsiteY4" fmla="*/ 1114425 h 1114425"/>
                  <a:gd name="connsiteX5" fmla="*/ 0 w 8343900"/>
                  <a:gd name="connsiteY5" fmla="*/ 1028700 h 1114425"/>
                  <a:gd name="connsiteX6" fmla="*/ 19050 w 8343900"/>
                  <a:gd name="connsiteY6" fmla="*/ 514350 h 1114425"/>
                  <a:gd name="connsiteX7" fmla="*/ 3505200 w 8343900"/>
                  <a:gd name="connsiteY7" fmla="*/ 485775 h 1114425"/>
                  <a:gd name="connsiteX8" fmla="*/ 3552825 w 8343900"/>
                  <a:gd name="connsiteY8" fmla="*/ 9525 h 111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43900" h="1114425">
                    <a:moveTo>
                      <a:pt x="3552825" y="9525"/>
                    </a:moveTo>
                    <a:lnTo>
                      <a:pt x="8334375" y="0"/>
                    </a:lnTo>
                    <a:lnTo>
                      <a:pt x="8343900" y="523875"/>
                    </a:lnTo>
                    <a:lnTo>
                      <a:pt x="2771775" y="542925"/>
                    </a:lnTo>
                    <a:lnTo>
                      <a:pt x="2743200" y="1114425"/>
                    </a:lnTo>
                    <a:lnTo>
                      <a:pt x="0" y="1028700"/>
                    </a:lnTo>
                    <a:lnTo>
                      <a:pt x="19050" y="514350"/>
                    </a:lnTo>
                    <a:lnTo>
                      <a:pt x="3505200" y="485775"/>
                    </a:lnTo>
                    <a:lnTo>
                      <a:pt x="3552825" y="9525"/>
                    </a:lnTo>
                    <a:close/>
                  </a:path>
                </a:pathLst>
              </a:cu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u="sng"/>
              </a:p>
            </p:txBody>
          </p:sp>
          <p:sp>
            <p:nvSpPr>
              <p:cNvPr id="77" name="자유형 76">
                <a:extLst>
                  <a:ext uri="{FF2B5EF4-FFF2-40B4-BE49-F238E27FC236}">
                    <a16:creationId xmlns:a16="http://schemas.microsoft.com/office/drawing/2014/main" id="{00000000-0008-0000-0200-000012000000}"/>
                  </a:ext>
                </a:extLst>
              </p:cNvPr>
              <p:cNvSpPr/>
              <p:nvPr/>
            </p:nvSpPr>
            <p:spPr>
              <a:xfrm>
                <a:off x="581173" y="4619269"/>
                <a:ext cx="5278917" cy="633470"/>
              </a:xfrm>
              <a:custGeom>
                <a:avLst/>
                <a:gdLst>
                  <a:gd name="connsiteX0" fmla="*/ 3533775 w 8334375"/>
                  <a:gd name="connsiteY0" fmla="*/ 9525 h 1000125"/>
                  <a:gd name="connsiteX1" fmla="*/ 3524250 w 8334375"/>
                  <a:gd name="connsiteY1" fmla="*/ 495300 h 1000125"/>
                  <a:gd name="connsiteX2" fmla="*/ 0 w 8334375"/>
                  <a:gd name="connsiteY2" fmla="*/ 495300 h 1000125"/>
                  <a:gd name="connsiteX3" fmla="*/ 9525 w 8334375"/>
                  <a:gd name="connsiteY3" fmla="*/ 971550 h 1000125"/>
                  <a:gd name="connsiteX4" fmla="*/ 2686050 w 8334375"/>
                  <a:gd name="connsiteY4" fmla="*/ 1000125 h 1000125"/>
                  <a:gd name="connsiteX5" fmla="*/ 2781300 w 8334375"/>
                  <a:gd name="connsiteY5" fmla="*/ 542925 h 1000125"/>
                  <a:gd name="connsiteX6" fmla="*/ 8334375 w 8334375"/>
                  <a:gd name="connsiteY6" fmla="*/ 485775 h 1000125"/>
                  <a:gd name="connsiteX7" fmla="*/ 8324850 w 8334375"/>
                  <a:gd name="connsiteY7" fmla="*/ 0 h 1000125"/>
                  <a:gd name="connsiteX8" fmla="*/ 3533775 w 8334375"/>
                  <a:gd name="connsiteY8" fmla="*/ 9525 h 1000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34375" h="1000125">
                    <a:moveTo>
                      <a:pt x="3533775" y="9525"/>
                    </a:moveTo>
                    <a:lnTo>
                      <a:pt x="3524250" y="495300"/>
                    </a:lnTo>
                    <a:lnTo>
                      <a:pt x="0" y="495300"/>
                    </a:lnTo>
                    <a:lnTo>
                      <a:pt x="9525" y="971550"/>
                    </a:lnTo>
                    <a:lnTo>
                      <a:pt x="2686050" y="1000125"/>
                    </a:lnTo>
                    <a:lnTo>
                      <a:pt x="2781300" y="542925"/>
                    </a:lnTo>
                    <a:lnTo>
                      <a:pt x="8334375" y="485775"/>
                    </a:lnTo>
                    <a:lnTo>
                      <a:pt x="8324850" y="0"/>
                    </a:lnTo>
                    <a:lnTo>
                      <a:pt x="3533775" y="9525"/>
                    </a:lnTo>
                    <a:close/>
                  </a:path>
                </a:pathLst>
              </a:cu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u="sng"/>
              </a:p>
            </p:txBody>
          </p:sp>
          <p:sp>
            <p:nvSpPr>
              <p:cNvPr id="78" name="자유형 77">
                <a:extLst>
                  <a:ext uri="{FF2B5EF4-FFF2-40B4-BE49-F238E27FC236}">
                    <a16:creationId xmlns:a16="http://schemas.microsoft.com/office/drawing/2014/main" id="{00000000-0008-0000-0200-000014000000}"/>
                  </a:ext>
                </a:extLst>
              </p:cNvPr>
              <p:cNvSpPr/>
              <p:nvPr/>
            </p:nvSpPr>
            <p:spPr>
              <a:xfrm>
                <a:off x="2360923" y="4957120"/>
                <a:ext cx="392148" cy="319752"/>
              </a:xfrm>
              <a:custGeom>
                <a:avLst/>
                <a:gdLst>
                  <a:gd name="connsiteX0" fmla="*/ 0 w 1304925"/>
                  <a:gd name="connsiteY0" fmla="*/ 9525 h 504825"/>
                  <a:gd name="connsiteX1" fmla="*/ 9525 w 1304925"/>
                  <a:gd name="connsiteY1" fmla="*/ 495300 h 504825"/>
                  <a:gd name="connsiteX2" fmla="*/ 1304925 w 1304925"/>
                  <a:gd name="connsiteY2" fmla="*/ 504825 h 504825"/>
                  <a:gd name="connsiteX3" fmla="*/ 1285875 w 1304925"/>
                  <a:gd name="connsiteY3" fmla="*/ 0 h 504825"/>
                  <a:gd name="connsiteX4" fmla="*/ 0 w 1304925"/>
                  <a:gd name="connsiteY4" fmla="*/ 952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4925" h="504825">
                    <a:moveTo>
                      <a:pt x="0" y="9525"/>
                    </a:moveTo>
                    <a:lnTo>
                      <a:pt x="9525" y="495300"/>
                    </a:lnTo>
                    <a:lnTo>
                      <a:pt x="1304925" y="504825"/>
                    </a:lnTo>
                    <a:lnTo>
                      <a:pt x="1285875" y="0"/>
                    </a:lnTo>
                    <a:lnTo>
                      <a:pt x="0" y="9525"/>
                    </a:lnTo>
                    <a:close/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u="sng"/>
              </a:p>
            </p:txBody>
          </p:sp>
          <p:sp>
            <p:nvSpPr>
              <p:cNvPr id="79" name="자유형 78">
                <a:extLst>
                  <a:ext uri="{FF2B5EF4-FFF2-40B4-BE49-F238E27FC236}">
                    <a16:creationId xmlns:a16="http://schemas.microsoft.com/office/drawing/2014/main" id="{00000000-0008-0000-0200-000015000000}"/>
                  </a:ext>
                </a:extLst>
              </p:cNvPr>
              <p:cNvSpPr/>
              <p:nvPr/>
            </p:nvSpPr>
            <p:spPr>
              <a:xfrm>
                <a:off x="2813401" y="5301004"/>
                <a:ext cx="392148" cy="319752"/>
              </a:xfrm>
              <a:custGeom>
                <a:avLst/>
                <a:gdLst>
                  <a:gd name="connsiteX0" fmla="*/ 0 w 1304925"/>
                  <a:gd name="connsiteY0" fmla="*/ 9525 h 504825"/>
                  <a:gd name="connsiteX1" fmla="*/ 9525 w 1304925"/>
                  <a:gd name="connsiteY1" fmla="*/ 495300 h 504825"/>
                  <a:gd name="connsiteX2" fmla="*/ 1304925 w 1304925"/>
                  <a:gd name="connsiteY2" fmla="*/ 504825 h 504825"/>
                  <a:gd name="connsiteX3" fmla="*/ 1285875 w 1304925"/>
                  <a:gd name="connsiteY3" fmla="*/ 0 h 504825"/>
                  <a:gd name="connsiteX4" fmla="*/ 0 w 1304925"/>
                  <a:gd name="connsiteY4" fmla="*/ 952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4925" h="504825">
                    <a:moveTo>
                      <a:pt x="0" y="9525"/>
                    </a:moveTo>
                    <a:lnTo>
                      <a:pt x="9525" y="495300"/>
                    </a:lnTo>
                    <a:lnTo>
                      <a:pt x="1304925" y="504825"/>
                    </a:lnTo>
                    <a:lnTo>
                      <a:pt x="1285875" y="0"/>
                    </a:lnTo>
                    <a:lnTo>
                      <a:pt x="0" y="9525"/>
                    </a:lnTo>
                    <a:close/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u="sng"/>
              </a:p>
            </p:txBody>
          </p:sp>
          <p:sp>
            <p:nvSpPr>
              <p:cNvPr id="80" name="자유형 79">
                <a:extLst>
                  <a:ext uri="{FF2B5EF4-FFF2-40B4-BE49-F238E27FC236}">
                    <a16:creationId xmlns:a16="http://schemas.microsoft.com/office/drawing/2014/main" id="{00000000-0008-0000-0200-000016000000}"/>
                  </a:ext>
                </a:extLst>
              </p:cNvPr>
              <p:cNvSpPr/>
              <p:nvPr/>
            </p:nvSpPr>
            <p:spPr>
              <a:xfrm>
                <a:off x="3253814" y="5301004"/>
                <a:ext cx="392148" cy="319752"/>
              </a:xfrm>
              <a:custGeom>
                <a:avLst/>
                <a:gdLst>
                  <a:gd name="connsiteX0" fmla="*/ 0 w 1304925"/>
                  <a:gd name="connsiteY0" fmla="*/ 9525 h 504825"/>
                  <a:gd name="connsiteX1" fmla="*/ 9525 w 1304925"/>
                  <a:gd name="connsiteY1" fmla="*/ 495300 h 504825"/>
                  <a:gd name="connsiteX2" fmla="*/ 1304925 w 1304925"/>
                  <a:gd name="connsiteY2" fmla="*/ 504825 h 504825"/>
                  <a:gd name="connsiteX3" fmla="*/ 1285875 w 1304925"/>
                  <a:gd name="connsiteY3" fmla="*/ 0 h 504825"/>
                  <a:gd name="connsiteX4" fmla="*/ 0 w 1304925"/>
                  <a:gd name="connsiteY4" fmla="*/ 952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4925" h="504825">
                    <a:moveTo>
                      <a:pt x="0" y="9525"/>
                    </a:moveTo>
                    <a:lnTo>
                      <a:pt x="9525" y="495300"/>
                    </a:lnTo>
                    <a:lnTo>
                      <a:pt x="1304925" y="504825"/>
                    </a:lnTo>
                    <a:lnTo>
                      <a:pt x="1285875" y="0"/>
                    </a:lnTo>
                    <a:lnTo>
                      <a:pt x="0" y="9525"/>
                    </a:lnTo>
                    <a:close/>
                  </a:path>
                </a:pathLst>
              </a:cu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u="sng"/>
              </a:p>
            </p:txBody>
          </p:sp>
          <p:sp>
            <p:nvSpPr>
              <p:cNvPr id="81" name="자유형 80">
                <a:extLst>
                  <a:ext uri="{FF2B5EF4-FFF2-40B4-BE49-F238E27FC236}">
                    <a16:creationId xmlns:a16="http://schemas.microsoft.com/office/drawing/2014/main" id="{00000000-0008-0000-0200-000017000000}"/>
                  </a:ext>
                </a:extLst>
              </p:cNvPr>
              <p:cNvSpPr/>
              <p:nvPr/>
            </p:nvSpPr>
            <p:spPr>
              <a:xfrm>
                <a:off x="575140" y="5288938"/>
                <a:ext cx="5303050" cy="663635"/>
              </a:xfrm>
              <a:custGeom>
                <a:avLst/>
                <a:gdLst>
                  <a:gd name="connsiteX0" fmla="*/ 5657850 w 8372475"/>
                  <a:gd name="connsiteY0" fmla="*/ 47625 h 1047750"/>
                  <a:gd name="connsiteX1" fmla="*/ 5610225 w 8372475"/>
                  <a:gd name="connsiteY1" fmla="*/ 552450 h 1047750"/>
                  <a:gd name="connsiteX2" fmla="*/ 0 w 8372475"/>
                  <a:gd name="connsiteY2" fmla="*/ 533400 h 1047750"/>
                  <a:gd name="connsiteX3" fmla="*/ 9525 w 8372475"/>
                  <a:gd name="connsiteY3" fmla="*/ 1047750 h 1047750"/>
                  <a:gd name="connsiteX4" fmla="*/ 4152900 w 8372475"/>
                  <a:gd name="connsiteY4" fmla="*/ 1028700 h 1047750"/>
                  <a:gd name="connsiteX5" fmla="*/ 4219575 w 8372475"/>
                  <a:gd name="connsiteY5" fmla="*/ 581025 h 1047750"/>
                  <a:gd name="connsiteX6" fmla="*/ 8372475 w 8372475"/>
                  <a:gd name="connsiteY6" fmla="*/ 552450 h 1047750"/>
                  <a:gd name="connsiteX7" fmla="*/ 8362950 w 8372475"/>
                  <a:gd name="connsiteY7" fmla="*/ 0 h 1047750"/>
                  <a:gd name="connsiteX8" fmla="*/ 5657850 w 8372475"/>
                  <a:gd name="connsiteY8" fmla="*/ 47625 h 1047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72475" h="1047750">
                    <a:moveTo>
                      <a:pt x="5657850" y="47625"/>
                    </a:moveTo>
                    <a:lnTo>
                      <a:pt x="5610225" y="552450"/>
                    </a:lnTo>
                    <a:lnTo>
                      <a:pt x="0" y="533400"/>
                    </a:lnTo>
                    <a:lnTo>
                      <a:pt x="9525" y="1047750"/>
                    </a:lnTo>
                    <a:lnTo>
                      <a:pt x="4152900" y="1028700"/>
                    </a:lnTo>
                    <a:lnTo>
                      <a:pt x="4219575" y="581025"/>
                    </a:lnTo>
                    <a:lnTo>
                      <a:pt x="8372475" y="552450"/>
                    </a:lnTo>
                    <a:lnTo>
                      <a:pt x="8362950" y="0"/>
                    </a:lnTo>
                    <a:lnTo>
                      <a:pt x="5657850" y="47625"/>
                    </a:lnTo>
                    <a:close/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u="sng"/>
              </a:p>
            </p:txBody>
          </p:sp>
          <p:sp>
            <p:nvSpPr>
              <p:cNvPr id="82" name="자유형 81">
                <a:extLst>
                  <a:ext uri="{FF2B5EF4-FFF2-40B4-BE49-F238E27FC236}">
                    <a16:creationId xmlns:a16="http://schemas.microsoft.com/office/drawing/2014/main" id="{00000000-0008-0000-0200-000018000000}"/>
                  </a:ext>
                </a:extLst>
              </p:cNvPr>
              <p:cNvSpPr/>
              <p:nvPr/>
            </p:nvSpPr>
            <p:spPr>
              <a:xfrm>
                <a:off x="4152738" y="5644888"/>
                <a:ext cx="392148" cy="319752"/>
              </a:xfrm>
              <a:custGeom>
                <a:avLst/>
                <a:gdLst>
                  <a:gd name="connsiteX0" fmla="*/ 0 w 1304925"/>
                  <a:gd name="connsiteY0" fmla="*/ 9525 h 504825"/>
                  <a:gd name="connsiteX1" fmla="*/ 9525 w 1304925"/>
                  <a:gd name="connsiteY1" fmla="*/ 495300 h 504825"/>
                  <a:gd name="connsiteX2" fmla="*/ 1304925 w 1304925"/>
                  <a:gd name="connsiteY2" fmla="*/ 504825 h 504825"/>
                  <a:gd name="connsiteX3" fmla="*/ 1285875 w 1304925"/>
                  <a:gd name="connsiteY3" fmla="*/ 0 h 504825"/>
                  <a:gd name="connsiteX4" fmla="*/ 0 w 1304925"/>
                  <a:gd name="connsiteY4" fmla="*/ 952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4925" h="504825">
                    <a:moveTo>
                      <a:pt x="0" y="9525"/>
                    </a:moveTo>
                    <a:lnTo>
                      <a:pt x="9525" y="495300"/>
                    </a:lnTo>
                    <a:lnTo>
                      <a:pt x="1304925" y="504825"/>
                    </a:lnTo>
                    <a:lnTo>
                      <a:pt x="1285875" y="0"/>
                    </a:lnTo>
                    <a:lnTo>
                      <a:pt x="0" y="9525"/>
                    </a:lnTo>
                    <a:close/>
                  </a:path>
                </a:pathLst>
              </a:cu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u="sng"/>
              </a:p>
            </p:txBody>
          </p:sp>
          <p:sp>
            <p:nvSpPr>
              <p:cNvPr id="83" name="자유형 82">
                <a:extLst>
                  <a:ext uri="{FF2B5EF4-FFF2-40B4-BE49-F238E27FC236}">
                    <a16:creationId xmlns:a16="http://schemas.microsoft.com/office/drawing/2014/main" id="{00000000-0008-0000-0200-000019000000}"/>
                  </a:ext>
                </a:extLst>
              </p:cNvPr>
              <p:cNvSpPr/>
              <p:nvPr/>
            </p:nvSpPr>
            <p:spPr>
              <a:xfrm>
                <a:off x="3277946" y="5638855"/>
                <a:ext cx="814462" cy="319752"/>
              </a:xfrm>
              <a:custGeom>
                <a:avLst/>
                <a:gdLst>
                  <a:gd name="connsiteX0" fmla="*/ 0 w 1304925"/>
                  <a:gd name="connsiteY0" fmla="*/ 9525 h 504825"/>
                  <a:gd name="connsiteX1" fmla="*/ 9525 w 1304925"/>
                  <a:gd name="connsiteY1" fmla="*/ 495300 h 504825"/>
                  <a:gd name="connsiteX2" fmla="*/ 1304925 w 1304925"/>
                  <a:gd name="connsiteY2" fmla="*/ 504825 h 504825"/>
                  <a:gd name="connsiteX3" fmla="*/ 1285875 w 1304925"/>
                  <a:gd name="connsiteY3" fmla="*/ 0 h 504825"/>
                  <a:gd name="connsiteX4" fmla="*/ 0 w 1304925"/>
                  <a:gd name="connsiteY4" fmla="*/ 952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4925" h="504825">
                    <a:moveTo>
                      <a:pt x="0" y="9525"/>
                    </a:moveTo>
                    <a:lnTo>
                      <a:pt x="9525" y="495300"/>
                    </a:lnTo>
                    <a:lnTo>
                      <a:pt x="1304925" y="504825"/>
                    </a:lnTo>
                    <a:lnTo>
                      <a:pt x="1285875" y="0"/>
                    </a:lnTo>
                    <a:lnTo>
                      <a:pt x="0" y="9525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u="sng"/>
              </a:p>
            </p:txBody>
          </p:sp>
          <p:sp>
            <p:nvSpPr>
              <p:cNvPr id="84" name="자유형 83">
                <a:extLst>
                  <a:ext uri="{FF2B5EF4-FFF2-40B4-BE49-F238E27FC236}">
                    <a16:creationId xmlns:a16="http://schemas.microsoft.com/office/drawing/2014/main" id="{00000000-0008-0000-0200-00001B000000}"/>
                  </a:ext>
                </a:extLst>
              </p:cNvPr>
              <p:cNvSpPr/>
              <p:nvPr/>
            </p:nvSpPr>
            <p:spPr>
              <a:xfrm>
                <a:off x="2342824" y="2881751"/>
                <a:ext cx="2214129" cy="337851"/>
              </a:xfrm>
              <a:custGeom>
                <a:avLst/>
                <a:gdLst>
                  <a:gd name="connsiteX0" fmla="*/ 0 w 5543550"/>
                  <a:gd name="connsiteY0" fmla="*/ 38100 h 533400"/>
                  <a:gd name="connsiteX1" fmla="*/ 9525 w 5543550"/>
                  <a:gd name="connsiteY1" fmla="*/ 514350 h 533400"/>
                  <a:gd name="connsiteX2" fmla="*/ 5495925 w 5543550"/>
                  <a:gd name="connsiteY2" fmla="*/ 533400 h 533400"/>
                  <a:gd name="connsiteX3" fmla="*/ 5543550 w 5543550"/>
                  <a:gd name="connsiteY3" fmla="*/ 0 h 533400"/>
                  <a:gd name="connsiteX4" fmla="*/ 0 w 5543550"/>
                  <a:gd name="connsiteY4" fmla="*/ 3810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43550" h="533400">
                    <a:moveTo>
                      <a:pt x="0" y="38100"/>
                    </a:moveTo>
                    <a:lnTo>
                      <a:pt x="9525" y="514350"/>
                    </a:lnTo>
                    <a:lnTo>
                      <a:pt x="5495925" y="533400"/>
                    </a:lnTo>
                    <a:lnTo>
                      <a:pt x="5543550" y="0"/>
                    </a:lnTo>
                    <a:lnTo>
                      <a:pt x="0" y="38100"/>
                    </a:lnTo>
                    <a:close/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u="sng"/>
              </a:p>
            </p:txBody>
          </p:sp>
        </p:grpSp>
        <p:sp>
          <p:nvSpPr>
            <p:cNvPr id="117" name="자유형 116">
              <a:extLst>
                <a:ext uri="{FF2B5EF4-FFF2-40B4-BE49-F238E27FC236}">
                  <a16:creationId xmlns:a16="http://schemas.microsoft.com/office/drawing/2014/main" id="{00000000-0008-0000-0200-000013000000}"/>
                </a:ext>
              </a:extLst>
            </p:cNvPr>
            <p:cNvSpPr/>
            <p:nvPr/>
          </p:nvSpPr>
          <p:spPr>
            <a:xfrm>
              <a:off x="509564" y="4945054"/>
              <a:ext cx="5290983" cy="679924"/>
            </a:xfrm>
            <a:custGeom>
              <a:avLst/>
              <a:gdLst>
                <a:gd name="connsiteX0" fmla="*/ 3514725 w 8334375"/>
                <a:gd name="connsiteY0" fmla="*/ 57150 h 1057275"/>
                <a:gd name="connsiteX1" fmla="*/ 3505200 w 8334375"/>
                <a:gd name="connsiteY1" fmla="*/ 542925 h 1057275"/>
                <a:gd name="connsiteX2" fmla="*/ 9525 w 8334375"/>
                <a:gd name="connsiteY2" fmla="*/ 533400 h 1057275"/>
                <a:gd name="connsiteX3" fmla="*/ 0 w 8334375"/>
                <a:gd name="connsiteY3" fmla="*/ 1000125 h 1057275"/>
                <a:gd name="connsiteX4" fmla="*/ 3524250 w 8334375"/>
                <a:gd name="connsiteY4" fmla="*/ 1057275 h 1057275"/>
                <a:gd name="connsiteX5" fmla="*/ 3562350 w 8334375"/>
                <a:gd name="connsiteY5" fmla="*/ 533400 h 1057275"/>
                <a:gd name="connsiteX6" fmla="*/ 8305800 w 8334375"/>
                <a:gd name="connsiteY6" fmla="*/ 485775 h 1057275"/>
                <a:gd name="connsiteX7" fmla="*/ 8334375 w 8334375"/>
                <a:gd name="connsiteY7" fmla="*/ 0 h 1057275"/>
                <a:gd name="connsiteX8" fmla="*/ 3514725 w 8334375"/>
                <a:gd name="connsiteY8" fmla="*/ 57150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34375" h="1057275">
                  <a:moveTo>
                    <a:pt x="3514725" y="57150"/>
                  </a:moveTo>
                  <a:lnTo>
                    <a:pt x="3505200" y="542925"/>
                  </a:lnTo>
                  <a:lnTo>
                    <a:pt x="9525" y="533400"/>
                  </a:lnTo>
                  <a:lnTo>
                    <a:pt x="0" y="1000125"/>
                  </a:lnTo>
                  <a:lnTo>
                    <a:pt x="3524250" y="1057275"/>
                  </a:lnTo>
                  <a:lnTo>
                    <a:pt x="3562350" y="533400"/>
                  </a:lnTo>
                  <a:lnTo>
                    <a:pt x="8305800" y="485775"/>
                  </a:lnTo>
                  <a:lnTo>
                    <a:pt x="8334375" y="0"/>
                  </a:lnTo>
                  <a:lnTo>
                    <a:pt x="3514725" y="57150"/>
                  </a:lnTo>
                  <a:close/>
                </a:path>
              </a:pathLst>
            </a:cu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9355440" y="2107461"/>
            <a:ext cx="364395" cy="23446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9349384" y="2363415"/>
            <a:ext cx="364395" cy="23446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9355440" y="2606226"/>
            <a:ext cx="364395" cy="2344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9353183" y="2852125"/>
            <a:ext cx="364395" cy="23446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9355440" y="3099766"/>
            <a:ext cx="364395" cy="23446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9361496" y="3342577"/>
            <a:ext cx="364395" cy="23446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9350926" y="3581228"/>
            <a:ext cx="364395" cy="234463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9353183" y="3828869"/>
            <a:ext cx="364395" cy="23446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9350926" y="4079993"/>
            <a:ext cx="364395" cy="23446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9348669" y="4317579"/>
            <a:ext cx="374965" cy="23446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9359239" y="4573534"/>
            <a:ext cx="364395" cy="22550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9348669" y="4808031"/>
            <a:ext cx="365110" cy="24788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363753" y="5055913"/>
            <a:ext cx="364395" cy="234463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9353183" y="5293499"/>
            <a:ext cx="364395" cy="23446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9363753" y="5532827"/>
            <a:ext cx="364395" cy="2344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9353183" y="5775638"/>
            <a:ext cx="364395" cy="234463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오른쪽 화살표 11"/>
          <p:cNvSpPr/>
          <p:nvPr/>
        </p:nvSpPr>
        <p:spPr>
          <a:xfrm>
            <a:off x="8956595" y="3786571"/>
            <a:ext cx="370044" cy="1832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9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모서리가 둥근 직사각형 137"/>
          <p:cNvSpPr/>
          <p:nvPr/>
        </p:nvSpPr>
        <p:spPr>
          <a:xfrm>
            <a:off x="1489995" y="2708471"/>
            <a:ext cx="762754" cy="1695186"/>
          </a:xfrm>
          <a:prstGeom prst="round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7656022" y="2708471"/>
            <a:ext cx="540327" cy="30073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7656022" y="3025832"/>
            <a:ext cx="540327" cy="30073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521334" y="3025832"/>
            <a:ext cx="540327" cy="30073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7656022" y="3351506"/>
            <a:ext cx="540327" cy="30073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7656022" y="3669294"/>
            <a:ext cx="540327" cy="30073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218823" y="3993129"/>
            <a:ext cx="540327" cy="30073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8798249" y="2708471"/>
            <a:ext cx="540327" cy="30073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8798244" y="3024913"/>
            <a:ext cx="540327" cy="30073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10481571" y="3009208"/>
            <a:ext cx="556953" cy="32475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790710" y="3349668"/>
            <a:ext cx="540327" cy="30073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8790710" y="3665189"/>
            <a:ext cx="540327" cy="29879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8796834" y="3981960"/>
            <a:ext cx="540327" cy="30073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5825836" y="5104646"/>
            <a:ext cx="2370513" cy="25047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5825836" y="5622248"/>
            <a:ext cx="2137757" cy="246537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8769927" y="2056697"/>
            <a:ext cx="2844145" cy="2237168"/>
          </a:xfrm>
          <a:prstGeom prst="roundRect">
            <a:avLst>
              <a:gd name="adj" fmla="val 5931"/>
            </a:avLst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2933604" y="5147305"/>
            <a:ext cx="922713" cy="207818"/>
          </a:xfrm>
          <a:prstGeom prst="round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3543019" y="5423104"/>
            <a:ext cx="554368" cy="207818"/>
          </a:xfrm>
          <a:prstGeom prst="round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5619404" y="761898"/>
            <a:ext cx="2344189" cy="515389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2</a:t>
            </a:r>
            <a:r>
              <a:rPr lang="en-US" sz="3600" b="1" dirty="0" smtClean="0"/>
              <a:t>. SELECTING MODELS by QUALITATIVE PERF.</a:t>
            </a:r>
            <a:endParaRPr lang="en-US" sz="3600" b="1" dirty="0"/>
          </a:p>
        </p:txBody>
      </p:sp>
      <p:grpSp>
        <p:nvGrpSpPr>
          <p:cNvPr id="64" name="그룹 63"/>
          <p:cNvGrpSpPr/>
          <p:nvPr/>
        </p:nvGrpSpPr>
        <p:grpSpPr>
          <a:xfrm>
            <a:off x="9202184" y="545768"/>
            <a:ext cx="1972893" cy="731519"/>
            <a:chOff x="9833951" y="199506"/>
            <a:chExt cx="1972893" cy="731519"/>
          </a:xfrm>
        </p:grpSpPr>
        <p:sp>
          <p:nvSpPr>
            <p:cNvPr id="57" name="타원 56"/>
            <p:cNvSpPr/>
            <p:nvPr/>
          </p:nvSpPr>
          <p:spPr>
            <a:xfrm>
              <a:off x="9833951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1075325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5R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오른쪽 화살표 62"/>
            <p:cNvSpPr/>
            <p:nvPr/>
          </p:nvSpPr>
          <p:spPr>
            <a:xfrm>
              <a:off x="10565470" y="415636"/>
              <a:ext cx="509855" cy="29925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979503"/>
              </p:ext>
            </p:extLst>
          </p:nvPr>
        </p:nvGraphicFramePr>
        <p:xfrm>
          <a:off x="1084426" y="2056697"/>
          <a:ext cx="2722234" cy="2346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130">
                  <a:extLst>
                    <a:ext uri="{9D8B030D-6E8A-4147-A177-3AD203B41FA5}">
                      <a16:colId xmlns:a16="http://schemas.microsoft.com/office/drawing/2014/main" val="958272492"/>
                    </a:ext>
                  </a:extLst>
                </a:gridCol>
                <a:gridCol w="386184">
                  <a:extLst>
                    <a:ext uri="{9D8B030D-6E8A-4147-A177-3AD203B41FA5}">
                      <a16:colId xmlns:a16="http://schemas.microsoft.com/office/drawing/2014/main" val="990581997"/>
                    </a:ext>
                  </a:extLst>
                </a:gridCol>
                <a:gridCol w="386184">
                  <a:extLst>
                    <a:ext uri="{9D8B030D-6E8A-4147-A177-3AD203B41FA5}">
                      <a16:colId xmlns:a16="http://schemas.microsoft.com/office/drawing/2014/main" val="2044526678"/>
                    </a:ext>
                  </a:extLst>
                </a:gridCol>
                <a:gridCol w="386184">
                  <a:extLst>
                    <a:ext uri="{9D8B030D-6E8A-4147-A177-3AD203B41FA5}">
                      <a16:colId xmlns:a16="http://schemas.microsoft.com/office/drawing/2014/main" val="2042291201"/>
                    </a:ext>
                  </a:extLst>
                </a:gridCol>
                <a:gridCol w="386184">
                  <a:extLst>
                    <a:ext uri="{9D8B030D-6E8A-4147-A177-3AD203B41FA5}">
                      <a16:colId xmlns:a16="http://schemas.microsoft.com/office/drawing/2014/main" val="630001326"/>
                    </a:ext>
                  </a:extLst>
                </a:gridCol>
                <a:gridCol w="386184">
                  <a:extLst>
                    <a:ext uri="{9D8B030D-6E8A-4147-A177-3AD203B41FA5}">
                      <a16:colId xmlns:a16="http://schemas.microsoft.com/office/drawing/2014/main" val="295246725"/>
                    </a:ext>
                  </a:extLst>
                </a:gridCol>
                <a:gridCol w="386184">
                  <a:extLst>
                    <a:ext uri="{9D8B030D-6E8A-4147-A177-3AD203B41FA5}">
                      <a16:colId xmlns:a16="http://schemas.microsoft.com/office/drawing/2014/main" val="3957199207"/>
                    </a:ext>
                  </a:extLst>
                </a:gridCol>
              </a:tblGrid>
              <a:tr h="239826">
                <a:tc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#images</a:t>
                      </a:r>
                      <a:endParaRPr lang="en-US" sz="1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725077"/>
                  </a:ext>
                </a:extLst>
              </a:tr>
              <a:tr h="22957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GID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B.R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E.R.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Orig.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M1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...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M5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438155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39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35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314484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80454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49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57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507370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58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59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336541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139013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...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589942"/>
                  </a:ext>
                </a:extLst>
              </a:tr>
              <a:tr h="2398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140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140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969405"/>
                  </a:ext>
                </a:extLst>
              </a:tr>
            </a:tbl>
          </a:graphicData>
        </a:graphic>
      </p:graphicFrame>
      <p:sp>
        <p:nvSpPr>
          <p:cNvPr id="42" name="아래쪽 화살표 41"/>
          <p:cNvSpPr/>
          <p:nvPr/>
        </p:nvSpPr>
        <p:spPr>
          <a:xfrm>
            <a:off x="1709266" y="4517324"/>
            <a:ext cx="290946" cy="470561"/>
          </a:xfrm>
          <a:prstGeom prst="downArrow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84426" y="5057156"/>
            <a:ext cx="3117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images, which are not in range, will be counted as noise.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2023371" y="1772278"/>
            <a:ext cx="18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REPORT TABLE</a:t>
            </a:r>
            <a:endParaRPr lang="en-US" b="1" dirty="0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036136"/>
              </p:ext>
            </p:extLst>
          </p:nvPr>
        </p:nvGraphicFramePr>
        <p:xfrm>
          <a:off x="4757075" y="2056697"/>
          <a:ext cx="6856997" cy="2245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4192">
                  <a:extLst>
                    <a:ext uri="{9D8B030D-6E8A-4147-A177-3AD203B41FA5}">
                      <a16:colId xmlns:a16="http://schemas.microsoft.com/office/drawing/2014/main" val="2139521951"/>
                    </a:ext>
                  </a:extLst>
                </a:gridCol>
                <a:gridCol w="655515">
                  <a:extLst>
                    <a:ext uri="{9D8B030D-6E8A-4147-A177-3AD203B41FA5}">
                      <a16:colId xmlns:a16="http://schemas.microsoft.com/office/drawing/2014/main" val="951947769"/>
                    </a:ext>
                  </a:extLst>
                </a:gridCol>
                <a:gridCol w="567729">
                  <a:extLst>
                    <a:ext uri="{9D8B030D-6E8A-4147-A177-3AD203B41FA5}">
                      <a16:colId xmlns:a16="http://schemas.microsoft.com/office/drawing/2014/main" val="1465111605"/>
                    </a:ext>
                  </a:extLst>
                </a:gridCol>
                <a:gridCol w="567729">
                  <a:extLst>
                    <a:ext uri="{9D8B030D-6E8A-4147-A177-3AD203B41FA5}">
                      <a16:colId xmlns:a16="http://schemas.microsoft.com/office/drawing/2014/main" val="2444504524"/>
                    </a:ext>
                  </a:extLst>
                </a:gridCol>
                <a:gridCol w="567729">
                  <a:extLst>
                    <a:ext uri="{9D8B030D-6E8A-4147-A177-3AD203B41FA5}">
                      <a16:colId xmlns:a16="http://schemas.microsoft.com/office/drawing/2014/main" val="1079130868"/>
                    </a:ext>
                  </a:extLst>
                </a:gridCol>
                <a:gridCol w="567729">
                  <a:extLst>
                    <a:ext uri="{9D8B030D-6E8A-4147-A177-3AD203B41FA5}">
                      <a16:colId xmlns:a16="http://schemas.microsoft.com/office/drawing/2014/main" val="604163730"/>
                    </a:ext>
                  </a:extLst>
                </a:gridCol>
                <a:gridCol w="567729">
                  <a:extLst>
                    <a:ext uri="{9D8B030D-6E8A-4147-A177-3AD203B41FA5}">
                      <a16:colId xmlns:a16="http://schemas.microsoft.com/office/drawing/2014/main" val="3895816672"/>
                    </a:ext>
                  </a:extLst>
                </a:gridCol>
                <a:gridCol w="567729">
                  <a:extLst>
                    <a:ext uri="{9D8B030D-6E8A-4147-A177-3AD203B41FA5}">
                      <a16:colId xmlns:a16="http://schemas.microsoft.com/office/drawing/2014/main" val="29015871"/>
                    </a:ext>
                  </a:extLst>
                </a:gridCol>
                <a:gridCol w="567729">
                  <a:extLst>
                    <a:ext uri="{9D8B030D-6E8A-4147-A177-3AD203B41FA5}">
                      <a16:colId xmlns:a16="http://schemas.microsoft.com/office/drawing/2014/main" val="2345851804"/>
                    </a:ext>
                  </a:extLst>
                </a:gridCol>
                <a:gridCol w="567729">
                  <a:extLst>
                    <a:ext uri="{9D8B030D-6E8A-4147-A177-3AD203B41FA5}">
                      <a16:colId xmlns:a16="http://schemas.microsoft.com/office/drawing/2014/main" val="350962581"/>
                    </a:ext>
                  </a:extLst>
                </a:gridCol>
                <a:gridCol w="567729">
                  <a:extLst>
                    <a:ext uri="{9D8B030D-6E8A-4147-A177-3AD203B41FA5}">
                      <a16:colId xmlns:a16="http://schemas.microsoft.com/office/drawing/2014/main" val="1866710396"/>
                    </a:ext>
                  </a:extLst>
                </a:gridCol>
                <a:gridCol w="567729">
                  <a:extLst>
                    <a:ext uri="{9D8B030D-6E8A-4147-A177-3AD203B41FA5}">
                      <a16:colId xmlns:a16="http://schemas.microsoft.com/office/drawing/2014/main" val="2642336805"/>
                    </a:ext>
                  </a:extLst>
                </a:gridCol>
              </a:tblGrid>
              <a:tr h="320783"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#group found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#noise found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07268"/>
                  </a:ext>
                </a:extLst>
              </a:tr>
              <a:tr h="32078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Slide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#group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M1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M2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M3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M4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M5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M1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M2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M3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M4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M5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608609"/>
                  </a:ext>
                </a:extLst>
              </a:tr>
              <a:tr h="3207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30140"/>
                  </a:ext>
                </a:extLst>
              </a:tr>
              <a:tr h="3207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77885"/>
                  </a:ext>
                </a:extLst>
              </a:tr>
              <a:tr h="3207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98564"/>
                  </a:ext>
                </a:extLst>
              </a:tr>
              <a:tr h="3207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787134"/>
                  </a:ext>
                </a:extLst>
              </a:tr>
              <a:tr h="3207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938220"/>
                  </a:ext>
                </a:extLst>
              </a:tr>
            </a:tbl>
          </a:graphicData>
        </a:graphic>
      </p:graphicFrame>
      <p:sp>
        <p:nvSpPr>
          <p:cNvPr id="120" name="TextBox 119"/>
          <p:cNvSpPr txBox="1"/>
          <p:nvPr/>
        </p:nvSpPr>
        <p:spPr>
          <a:xfrm>
            <a:off x="4661257" y="1770552"/>
            <a:ext cx="18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SUMMARY TABLE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5490488" y="4940511"/>
            <a:ext cx="59969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Highest number of group found: M4 &gt; M5 &gt; M2 &gt; M3 &gt; M1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5490488" y="5459968"/>
            <a:ext cx="599699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Least number of noise found: M1 &gt; M4 &gt; M3 &gt; M2 &gt; M5</a:t>
            </a:r>
          </a:p>
        </p:txBody>
      </p:sp>
      <p:sp>
        <p:nvSpPr>
          <p:cNvPr id="51" name="오른쪽 화살표 50"/>
          <p:cNvSpPr/>
          <p:nvPr/>
        </p:nvSpPr>
        <p:spPr>
          <a:xfrm>
            <a:off x="4097387" y="3167149"/>
            <a:ext cx="424737" cy="2576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슬라이드 번호 개체 틀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49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5" grpId="0" animBg="1"/>
      <p:bldP spid="136" grpId="0" animBg="1"/>
      <p:bldP spid="47" grpId="0" animBg="1"/>
      <p:bldP spid="46" grpId="0" animBg="1"/>
      <p:bldP spid="121" grpId="0" animBg="1"/>
      <p:bldP spid="42" grpId="0" animBg="1"/>
      <p:bldP spid="43" grpId="0"/>
      <p:bldP spid="50" grpId="0"/>
      <p:bldP spid="1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619404" y="761898"/>
            <a:ext cx="2344189" cy="515389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2</a:t>
            </a:r>
            <a:r>
              <a:rPr lang="en-US" sz="3600" b="1" dirty="0" smtClean="0"/>
              <a:t>. SELECTING MODELS by QUALITATIVE PERF.</a:t>
            </a:r>
            <a:endParaRPr lang="en-US" sz="3600" b="1" dirty="0"/>
          </a:p>
        </p:txBody>
      </p:sp>
      <p:grpSp>
        <p:nvGrpSpPr>
          <p:cNvPr id="64" name="그룹 63"/>
          <p:cNvGrpSpPr/>
          <p:nvPr/>
        </p:nvGrpSpPr>
        <p:grpSpPr>
          <a:xfrm>
            <a:off x="9202184" y="545768"/>
            <a:ext cx="1972893" cy="731519"/>
            <a:chOff x="9833951" y="199506"/>
            <a:chExt cx="1972893" cy="731519"/>
          </a:xfrm>
        </p:grpSpPr>
        <p:sp>
          <p:nvSpPr>
            <p:cNvPr id="57" name="타원 56"/>
            <p:cNvSpPr/>
            <p:nvPr/>
          </p:nvSpPr>
          <p:spPr>
            <a:xfrm>
              <a:off x="9833951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1075325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5R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오른쪽 화살표 62"/>
            <p:cNvSpPr/>
            <p:nvPr/>
          </p:nvSpPr>
          <p:spPr>
            <a:xfrm>
              <a:off x="10565470" y="415636"/>
              <a:ext cx="509855" cy="29925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90528"/>
              </p:ext>
            </p:extLst>
          </p:nvPr>
        </p:nvGraphicFramePr>
        <p:xfrm>
          <a:off x="623452" y="1891761"/>
          <a:ext cx="10939553" cy="4313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339">
                  <a:extLst>
                    <a:ext uri="{9D8B030D-6E8A-4147-A177-3AD203B41FA5}">
                      <a16:colId xmlns:a16="http://schemas.microsoft.com/office/drawing/2014/main" val="1403251274"/>
                    </a:ext>
                  </a:extLst>
                </a:gridCol>
                <a:gridCol w="4891107">
                  <a:extLst>
                    <a:ext uri="{9D8B030D-6E8A-4147-A177-3AD203B41FA5}">
                      <a16:colId xmlns:a16="http://schemas.microsoft.com/office/drawing/2014/main" val="4066641976"/>
                    </a:ext>
                  </a:extLst>
                </a:gridCol>
                <a:gridCol w="4891107">
                  <a:extLst>
                    <a:ext uri="{9D8B030D-6E8A-4147-A177-3AD203B41FA5}">
                      <a16:colId xmlns:a16="http://schemas.microsoft.com/office/drawing/2014/main" val="4236698660"/>
                    </a:ext>
                  </a:extLst>
                </a:gridCol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Model ID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Sample</a:t>
                      </a:r>
                      <a:r>
                        <a:rPr lang="en-US" b="1" baseline="0" dirty="0" smtClean="0"/>
                        <a:t> images from unfound groups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Finding</a:t>
                      </a:r>
                      <a:endParaRPr lang="en-US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06914"/>
                  </a:ext>
                </a:extLst>
              </a:tr>
              <a:tr h="3947347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M1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dirty="0" smtClean="0"/>
                        <a:t>M1</a:t>
                      </a:r>
                      <a:r>
                        <a:rPr lang="en-US" baseline="0" dirty="0" smtClean="0"/>
                        <a:t> cannot classified microscopic image if it...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Is zoomed</a:t>
                      </a:r>
                      <a:r>
                        <a:rPr lang="en-US" baseline="0" dirty="0" smtClean="0"/>
                        <a:t> out (23/64)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Is too much zoomed in (1/64)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Is too bright (10/64)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Contains space area more than cell area (11/64)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Other (19/64)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985449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00000000-0008-0000-0300-00001B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06" y="2402796"/>
            <a:ext cx="491903" cy="36437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0000000-0008-0000-0300-00001C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142" y="2402796"/>
            <a:ext cx="464345" cy="34825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0000000-0008-0000-0300-000013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730" y="2383501"/>
            <a:ext cx="496346" cy="381123"/>
          </a:xfrm>
          <a:prstGeom prst="rect">
            <a:avLst/>
          </a:prstGeom>
        </p:spPr>
      </p:pic>
      <p:sp>
        <p:nvSpPr>
          <p:cNvPr id="93" name="모서리가 둥근 직사각형 92"/>
          <p:cNvSpPr/>
          <p:nvPr/>
        </p:nvSpPr>
        <p:spPr>
          <a:xfrm>
            <a:off x="1837386" y="2315382"/>
            <a:ext cx="2387114" cy="5268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S1: 3/51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4E8D1A92-6CC0-481A-9B5D-0106E1A7D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547" y="2684612"/>
            <a:ext cx="472718" cy="36362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A347EB0-0105-416F-8873-F4140A878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793" y="2312163"/>
            <a:ext cx="490900" cy="363629"/>
          </a:xfrm>
          <a:prstGeom prst="rect">
            <a:avLst/>
          </a:prstGeom>
        </p:spPr>
      </p:pic>
      <p:pic>
        <p:nvPicPr>
          <p:cNvPr id="62" name="Picture 53">
            <a:extLst>
              <a:ext uri="{FF2B5EF4-FFF2-40B4-BE49-F238E27FC236}">
                <a16:creationId xmlns:a16="http://schemas.microsoft.com/office/drawing/2014/main" id="{EBC4F0E7-9E45-48D4-B33D-CBD772945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8963" y="2686816"/>
            <a:ext cx="450957" cy="32655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49F139F-5D6B-489E-B810-5249851079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1843" y="2327242"/>
            <a:ext cx="487910" cy="37013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FC6AC93A-7C74-4CE1-9866-0FD53717BE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3338" y="2324444"/>
            <a:ext cx="455982" cy="369947"/>
          </a:xfrm>
          <a:prstGeom prst="rect">
            <a:avLst/>
          </a:prstGeom>
        </p:spPr>
      </p:pic>
      <p:sp>
        <p:nvSpPr>
          <p:cNvPr id="94" name="모서리가 둥근 직사각형 93"/>
          <p:cNvSpPr/>
          <p:nvPr/>
        </p:nvSpPr>
        <p:spPr>
          <a:xfrm>
            <a:off x="4259855" y="2306754"/>
            <a:ext cx="2357158" cy="75542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FFC000"/>
                </a:solidFill>
              </a:rPr>
              <a:t>S2: 5/22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1845872" y="3119455"/>
            <a:ext cx="4715821" cy="1237076"/>
          </a:xfrm>
          <a:prstGeom prst="roundRect">
            <a:avLst>
              <a:gd name="adj" fmla="val 1011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96" name="Picture 110">
            <a:extLst>
              <a:ext uri="{FF2B5EF4-FFF2-40B4-BE49-F238E27FC236}">
                <a16:creationId xmlns:a16="http://schemas.microsoft.com/office/drawing/2014/main" id="{0836F118-6C3E-4444-8B18-1BA5A295D0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1439" y="3201598"/>
            <a:ext cx="453202" cy="349189"/>
          </a:xfrm>
          <a:prstGeom prst="rect">
            <a:avLst/>
          </a:prstGeom>
        </p:spPr>
      </p:pic>
      <p:pic>
        <p:nvPicPr>
          <p:cNvPr id="97" name="Picture 111">
            <a:extLst>
              <a:ext uri="{FF2B5EF4-FFF2-40B4-BE49-F238E27FC236}">
                <a16:creationId xmlns:a16="http://schemas.microsoft.com/office/drawing/2014/main" id="{4BF9C16C-41A3-4AEA-A51D-D65A087E18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9999" y="3934820"/>
            <a:ext cx="430914" cy="349189"/>
          </a:xfrm>
          <a:prstGeom prst="rect">
            <a:avLst/>
          </a:prstGeom>
        </p:spPr>
      </p:pic>
      <p:pic>
        <p:nvPicPr>
          <p:cNvPr id="98" name="Picture 112">
            <a:extLst>
              <a:ext uri="{FF2B5EF4-FFF2-40B4-BE49-F238E27FC236}">
                <a16:creationId xmlns:a16="http://schemas.microsoft.com/office/drawing/2014/main" id="{8BD91890-17F8-4805-B3D1-EFB070600E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1746" y="3195014"/>
            <a:ext cx="416054" cy="356618"/>
          </a:xfrm>
          <a:prstGeom prst="rect">
            <a:avLst/>
          </a:prstGeom>
        </p:spPr>
      </p:pic>
      <p:pic>
        <p:nvPicPr>
          <p:cNvPr id="100" name="Picture 114">
            <a:extLst>
              <a:ext uri="{FF2B5EF4-FFF2-40B4-BE49-F238E27FC236}">
                <a16:creationId xmlns:a16="http://schemas.microsoft.com/office/drawing/2014/main" id="{FDB98070-784D-42EB-9CFE-E059374BF2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1880" y="3603583"/>
            <a:ext cx="423484" cy="341759"/>
          </a:xfrm>
          <a:prstGeom prst="rect">
            <a:avLst/>
          </a:prstGeom>
        </p:spPr>
      </p:pic>
      <p:pic>
        <p:nvPicPr>
          <p:cNvPr id="101" name="Picture 115">
            <a:extLst>
              <a:ext uri="{FF2B5EF4-FFF2-40B4-BE49-F238E27FC236}">
                <a16:creationId xmlns:a16="http://schemas.microsoft.com/office/drawing/2014/main" id="{F699F9BF-6768-4F75-BD9A-559998283C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7178" y="3253434"/>
            <a:ext cx="445773" cy="341759"/>
          </a:xfrm>
          <a:prstGeom prst="rect">
            <a:avLst/>
          </a:prstGeom>
        </p:spPr>
      </p:pic>
      <p:pic>
        <p:nvPicPr>
          <p:cNvPr id="102" name="Picture 117">
            <a:extLst>
              <a:ext uri="{FF2B5EF4-FFF2-40B4-BE49-F238E27FC236}">
                <a16:creationId xmlns:a16="http://schemas.microsoft.com/office/drawing/2014/main" id="{A6E9D0E0-B43A-482D-8F55-4DE23470B1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7096" y="3240411"/>
            <a:ext cx="482921" cy="356618"/>
          </a:xfrm>
          <a:prstGeom prst="rect">
            <a:avLst/>
          </a:prstGeom>
        </p:spPr>
      </p:pic>
      <p:pic>
        <p:nvPicPr>
          <p:cNvPr id="103" name="Picture 103">
            <a:extLst>
              <a:ext uri="{FF2B5EF4-FFF2-40B4-BE49-F238E27FC236}">
                <a16:creationId xmlns:a16="http://schemas.microsoft.com/office/drawing/2014/main" id="{28901EFE-957B-4D36-9471-6DB4F74C9D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29713" y="3538641"/>
            <a:ext cx="455295" cy="367738"/>
          </a:xfrm>
          <a:prstGeom prst="rect">
            <a:avLst/>
          </a:prstGeom>
        </p:spPr>
      </p:pic>
      <p:pic>
        <p:nvPicPr>
          <p:cNvPr id="104" name="Picture 104">
            <a:extLst>
              <a:ext uri="{FF2B5EF4-FFF2-40B4-BE49-F238E27FC236}">
                <a16:creationId xmlns:a16="http://schemas.microsoft.com/office/drawing/2014/main" id="{8EC8DF5E-C602-4986-B990-4BEEECAF0D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79066" y="3929717"/>
            <a:ext cx="455295" cy="337799"/>
          </a:xfrm>
          <a:prstGeom prst="rect">
            <a:avLst/>
          </a:prstGeom>
        </p:spPr>
      </p:pic>
      <p:pic>
        <p:nvPicPr>
          <p:cNvPr id="105" name="Picture 106">
            <a:extLst>
              <a:ext uri="{FF2B5EF4-FFF2-40B4-BE49-F238E27FC236}">
                <a16:creationId xmlns:a16="http://schemas.microsoft.com/office/drawing/2014/main" id="{9EF8B87C-414E-438D-A36D-BB62F86CA4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90082" y="3214820"/>
            <a:ext cx="433265" cy="323113"/>
          </a:xfrm>
          <a:prstGeom prst="rect">
            <a:avLst/>
          </a:prstGeom>
        </p:spPr>
      </p:pic>
      <p:pic>
        <p:nvPicPr>
          <p:cNvPr id="106" name="Picture 107">
            <a:extLst>
              <a:ext uri="{FF2B5EF4-FFF2-40B4-BE49-F238E27FC236}">
                <a16:creationId xmlns:a16="http://schemas.microsoft.com/office/drawing/2014/main" id="{D3E82FD3-9EC4-4832-A6A5-7D72DEC323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4999" y="3555120"/>
            <a:ext cx="447951" cy="337799"/>
          </a:xfrm>
          <a:prstGeom prst="rect">
            <a:avLst/>
          </a:prstGeom>
        </p:spPr>
      </p:pic>
      <p:pic>
        <p:nvPicPr>
          <p:cNvPr id="107" name="Picture 95">
            <a:extLst>
              <a:ext uri="{FF2B5EF4-FFF2-40B4-BE49-F238E27FC236}">
                <a16:creationId xmlns:a16="http://schemas.microsoft.com/office/drawing/2014/main" id="{2A004508-A033-45C8-B2DF-95E8436FA9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98032" y="3571225"/>
            <a:ext cx="523546" cy="349031"/>
          </a:xfrm>
          <a:prstGeom prst="rect">
            <a:avLst/>
          </a:prstGeom>
        </p:spPr>
      </p:pic>
      <p:pic>
        <p:nvPicPr>
          <p:cNvPr id="108" name="Picture 87">
            <a:extLst>
              <a:ext uri="{FF2B5EF4-FFF2-40B4-BE49-F238E27FC236}">
                <a16:creationId xmlns:a16="http://schemas.microsoft.com/office/drawing/2014/main" id="{4FE2699C-226F-44C0-829A-6BD25AAF06A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62391" y="3242626"/>
            <a:ext cx="470728" cy="311288"/>
          </a:xfrm>
          <a:prstGeom prst="rect">
            <a:avLst/>
          </a:prstGeom>
        </p:spPr>
      </p:pic>
      <p:pic>
        <p:nvPicPr>
          <p:cNvPr id="109" name="Picture 88">
            <a:extLst>
              <a:ext uri="{FF2B5EF4-FFF2-40B4-BE49-F238E27FC236}">
                <a16:creationId xmlns:a16="http://schemas.microsoft.com/office/drawing/2014/main" id="{9D36E1CC-8819-499D-8CA7-BACF7A6BBD0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69984" y="3571855"/>
            <a:ext cx="463135" cy="334065"/>
          </a:xfrm>
          <a:prstGeom prst="rect">
            <a:avLst/>
          </a:prstGeom>
        </p:spPr>
      </p:pic>
      <p:pic>
        <p:nvPicPr>
          <p:cNvPr id="110" name="Picture 89">
            <a:extLst>
              <a:ext uri="{FF2B5EF4-FFF2-40B4-BE49-F238E27FC236}">
                <a16:creationId xmlns:a16="http://schemas.microsoft.com/office/drawing/2014/main" id="{DF7BB44D-92DB-4AA8-AE84-1735809D368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49418" y="3932251"/>
            <a:ext cx="447951" cy="334065"/>
          </a:xfrm>
          <a:prstGeom prst="rect">
            <a:avLst/>
          </a:prstGeom>
        </p:spPr>
      </p:pic>
      <p:pic>
        <p:nvPicPr>
          <p:cNvPr id="111" name="Picture 79">
            <a:extLst>
              <a:ext uri="{FF2B5EF4-FFF2-40B4-BE49-F238E27FC236}">
                <a16:creationId xmlns:a16="http://schemas.microsoft.com/office/drawing/2014/main" id="{420D7368-6A8D-49CA-A6D2-976B7A50206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35333" y="3193690"/>
            <a:ext cx="428871" cy="336971"/>
          </a:xfrm>
          <a:prstGeom prst="rect">
            <a:avLst/>
          </a:prstGeom>
        </p:spPr>
      </p:pic>
      <p:pic>
        <p:nvPicPr>
          <p:cNvPr id="112" name="Picture 80">
            <a:extLst>
              <a:ext uri="{FF2B5EF4-FFF2-40B4-BE49-F238E27FC236}">
                <a16:creationId xmlns:a16="http://schemas.microsoft.com/office/drawing/2014/main" id="{B49C533B-8BE6-483D-B2B6-B454706E452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797301" y="3232054"/>
            <a:ext cx="459505" cy="344628"/>
          </a:xfrm>
          <a:prstGeom prst="rect">
            <a:avLst/>
          </a:prstGeom>
        </p:spPr>
      </p:pic>
      <p:pic>
        <p:nvPicPr>
          <p:cNvPr id="113" name="Picture 81">
            <a:extLst>
              <a:ext uri="{FF2B5EF4-FFF2-40B4-BE49-F238E27FC236}">
                <a16:creationId xmlns:a16="http://schemas.microsoft.com/office/drawing/2014/main" id="{25C57A43-AA6A-4509-925E-DAE4E362A79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56497" y="3924968"/>
            <a:ext cx="459505" cy="352287"/>
          </a:xfrm>
          <a:prstGeom prst="rect">
            <a:avLst/>
          </a:prstGeom>
        </p:spPr>
      </p:pic>
      <p:pic>
        <p:nvPicPr>
          <p:cNvPr id="114" name="Picture 67">
            <a:extLst>
              <a:ext uri="{FF2B5EF4-FFF2-40B4-BE49-F238E27FC236}">
                <a16:creationId xmlns:a16="http://schemas.microsoft.com/office/drawing/2014/main" id="{C1B232EE-304D-4194-A4CA-860F6B72D63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681439" y="3562203"/>
            <a:ext cx="477433" cy="325523"/>
          </a:xfrm>
          <a:prstGeom prst="rect">
            <a:avLst/>
          </a:prstGeom>
        </p:spPr>
      </p:pic>
      <p:pic>
        <p:nvPicPr>
          <p:cNvPr id="115" name="Picture 71">
            <a:extLst>
              <a:ext uri="{FF2B5EF4-FFF2-40B4-BE49-F238E27FC236}">
                <a16:creationId xmlns:a16="http://schemas.microsoft.com/office/drawing/2014/main" id="{EF9CF2E6-7448-45A4-A0FC-1C36BCAB736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54061" y="3221690"/>
            <a:ext cx="434031" cy="332756"/>
          </a:xfrm>
          <a:prstGeom prst="rect">
            <a:avLst/>
          </a:prstGeom>
        </p:spPr>
      </p:pic>
      <p:pic>
        <p:nvPicPr>
          <p:cNvPr id="116" name="Picture 51">
            <a:extLst>
              <a:ext uri="{FF2B5EF4-FFF2-40B4-BE49-F238E27FC236}">
                <a16:creationId xmlns:a16="http://schemas.microsoft.com/office/drawing/2014/main" id="{291A3933-B884-4217-A629-128CF1A0822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687761" y="3909509"/>
            <a:ext cx="471111" cy="338611"/>
          </a:xfrm>
          <a:prstGeom prst="rect">
            <a:avLst/>
          </a:prstGeom>
        </p:spPr>
      </p:pic>
      <p:pic>
        <p:nvPicPr>
          <p:cNvPr id="117" name="Picture 53">
            <a:extLst>
              <a:ext uri="{FF2B5EF4-FFF2-40B4-BE49-F238E27FC236}">
                <a16:creationId xmlns:a16="http://schemas.microsoft.com/office/drawing/2014/main" id="{315B84F1-0359-4622-BBA5-0D89383669A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140226" y="3550073"/>
            <a:ext cx="463750" cy="370221"/>
          </a:xfrm>
          <a:prstGeom prst="rect">
            <a:avLst/>
          </a:prstGeom>
        </p:spPr>
      </p:pic>
      <p:pic>
        <p:nvPicPr>
          <p:cNvPr id="120" name="Picture 55">
            <a:extLst>
              <a:ext uri="{FF2B5EF4-FFF2-40B4-BE49-F238E27FC236}">
                <a16:creationId xmlns:a16="http://schemas.microsoft.com/office/drawing/2014/main" id="{395F20E3-7400-4EFE-B7A9-76A28C3D9D3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69488" y="3925562"/>
            <a:ext cx="441668" cy="362861"/>
          </a:xfrm>
          <a:prstGeom prst="rect">
            <a:avLst/>
          </a:prstGeom>
        </p:spPr>
      </p:pic>
      <p:pic>
        <p:nvPicPr>
          <p:cNvPr id="121" name="Picture 56">
            <a:extLst>
              <a:ext uri="{FF2B5EF4-FFF2-40B4-BE49-F238E27FC236}">
                <a16:creationId xmlns:a16="http://schemas.microsoft.com/office/drawing/2014/main" id="{49D5968D-7E97-4B13-A615-94526761105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373132" y="3605923"/>
            <a:ext cx="449029" cy="345973"/>
          </a:xfrm>
          <a:prstGeom prst="rect">
            <a:avLst/>
          </a:prstGeom>
        </p:spPr>
      </p:pic>
      <p:pic>
        <p:nvPicPr>
          <p:cNvPr id="122" name="Picture 57">
            <a:extLst>
              <a:ext uri="{FF2B5EF4-FFF2-40B4-BE49-F238E27FC236}">
                <a16:creationId xmlns:a16="http://schemas.microsoft.com/office/drawing/2014/main" id="{0C3D5B32-200B-43DA-9F69-26CA5ADDE38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763761" y="3589899"/>
            <a:ext cx="449028" cy="353334"/>
          </a:xfrm>
          <a:prstGeom prst="rect">
            <a:avLst/>
          </a:prstGeom>
        </p:spPr>
      </p:pic>
      <p:pic>
        <p:nvPicPr>
          <p:cNvPr id="123" name="Picture 46">
            <a:extLst>
              <a:ext uri="{FF2B5EF4-FFF2-40B4-BE49-F238E27FC236}">
                <a16:creationId xmlns:a16="http://schemas.microsoft.com/office/drawing/2014/main" id="{EE4AE45C-B0E4-467A-B80D-4F3C216CD1A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942218" y="3951896"/>
            <a:ext cx="432678" cy="344676"/>
          </a:xfrm>
          <a:prstGeom prst="rect">
            <a:avLst/>
          </a:prstGeom>
        </p:spPr>
      </p:pic>
      <p:pic>
        <p:nvPicPr>
          <p:cNvPr id="124" name="Picture 47">
            <a:extLst>
              <a:ext uri="{FF2B5EF4-FFF2-40B4-BE49-F238E27FC236}">
                <a16:creationId xmlns:a16="http://schemas.microsoft.com/office/drawing/2014/main" id="{0DA6A24F-D988-41CB-ADA3-36237EC52CE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820417" y="3585487"/>
            <a:ext cx="445520" cy="334140"/>
          </a:xfrm>
          <a:prstGeom prst="rect">
            <a:avLst/>
          </a:prstGeom>
        </p:spPr>
      </p:pic>
      <p:pic>
        <p:nvPicPr>
          <p:cNvPr id="125" name="Picture 37">
            <a:extLst>
              <a:ext uri="{FF2B5EF4-FFF2-40B4-BE49-F238E27FC236}">
                <a16:creationId xmlns:a16="http://schemas.microsoft.com/office/drawing/2014/main" id="{A7156ABA-B3D1-4D21-BBF0-4721EBB27D9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397186" y="3931919"/>
            <a:ext cx="445493" cy="328642"/>
          </a:xfrm>
          <a:prstGeom prst="rect">
            <a:avLst/>
          </a:prstGeom>
        </p:spPr>
      </p:pic>
      <p:pic>
        <p:nvPicPr>
          <p:cNvPr id="126" name="Picture 38">
            <a:extLst>
              <a:ext uri="{FF2B5EF4-FFF2-40B4-BE49-F238E27FC236}">
                <a16:creationId xmlns:a16="http://schemas.microsoft.com/office/drawing/2014/main" id="{E26A1243-30AD-4A58-B9F0-48D95F8146E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754267" y="3226776"/>
            <a:ext cx="468017" cy="352931"/>
          </a:xfrm>
          <a:prstGeom prst="rect">
            <a:avLst/>
          </a:prstGeom>
        </p:spPr>
      </p:pic>
      <p:pic>
        <p:nvPicPr>
          <p:cNvPr id="127" name="Picture 22">
            <a:extLst>
              <a:ext uri="{FF2B5EF4-FFF2-40B4-BE49-F238E27FC236}">
                <a16:creationId xmlns:a16="http://schemas.microsoft.com/office/drawing/2014/main" id="{5CFDCCFB-32F6-46B5-BB1A-F9BA0AC6185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219553" y="3901934"/>
            <a:ext cx="484088" cy="378773"/>
          </a:xfrm>
          <a:prstGeom prst="rect">
            <a:avLst/>
          </a:prstGeom>
        </p:spPr>
      </p:pic>
      <p:sp>
        <p:nvSpPr>
          <p:cNvPr id="128" name="모서리가 둥근 직사각형 127"/>
          <p:cNvSpPr/>
          <p:nvPr/>
        </p:nvSpPr>
        <p:spPr>
          <a:xfrm>
            <a:off x="1837385" y="4414061"/>
            <a:ext cx="4724308" cy="816772"/>
          </a:xfrm>
          <a:prstGeom prst="roundRect">
            <a:avLst>
              <a:gd name="adj" fmla="val 9039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0070C0"/>
                </a:solidFill>
              </a:rPr>
              <a:t>S4: 14/64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29" name="Picture 61">
            <a:extLst>
              <a:ext uri="{FF2B5EF4-FFF2-40B4-BE49-F238E27FC236}">
                <a16:creationId xmlns:a16="http://schemas.microsoft.com/office/drawing/2014/main" id="{16A9832A-0C2C-46B5-BB44-5FA80370036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806835" y="4824464"/>
            <a:ext cx="455171" cy="364137"/>
          </a:xfrm>
          <a:prstGeom prst="rect">
            <a:avLst/>
          </a:prstGeom>
        </p:spPr>
      </p:pic>
      <p:pic>
        <p:nvPicPr>
          <p:cNvPr id="130" name="Picture 62">
            <a:extLst>
              <a:ext uri="{FF2B5EF4-FFF2-40B4-BE49-F238E27FC236}">
                <a16:creationId xmlns:a16="http://schemas.microsoft.com/office/drawing/2014/main" id="{6C99A132-82A9-4FB9-8B7A-95E1AF36D3E0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316725" y="4819776"/>
            <a:ext cx="491701" cy="368776"/>
          </a:xfrm>
          <a:prstGeom prst="rect">
            <a:avLst/>
          </a:prstGeom>
        </p:spPr>
      </p:pic>
      <p:pic>
        <p:nvPicPr>
          <p:cNvPr id="131" name="Picture 63">
            <a:extLst>
              <a:ext uri="{FF2B5EF4-FFF2-40B4-BE49-F238E27FC236}">
                <a16:creationId xmlns:a16="http://schemas.microsoft.com/office/drawing/2014/main" id="{124CCDE6-D35D-4438-9F25-BD9E8D1215C1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432139" y="4832789"/>
            <a:ext cx="468145" cy="336736"/>
          </a:xfrm>
          <a:prstGeom prst="rect">
            <a:avLst/>
          </a:prstGeom>
        </p:spPr>
      </p:pic>
      <p:pic>
        <p:nvPicPr>
          <p:cNvPr id="132" name="Picture 64">
            <a:extLst>
              <a:ext uri="{FF2B5EF4-FFF2-40B4-BE49-F238E27FC236}">
                <a16:creationId xmlns:a16="http://schemas.microsoft.com/office/drawing/2014/main" id="{74837EBA-BF36-4499-AE24-271269ED8150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688485" y="4439026"/>
            <a:ext cx="468652" cy="353410"/>
          </a:xfrm>
          <a:prstGeom prst="rect">
            <a:avLst/>
          </a:prstGeom>
        </p:spPr>
      </p:pic>
      <p:pic>
        <p:nvPicPr>
          <p:cNvPr id="133" name="Picture 65">
            <a:extLst>
              <a:ext uri="{FF2B5EF4-FFF2-40B4-BE49-F238E27FC236}">
                <a16:creationId xmlns:a16="http://schemas.microsoft.com/office/drawing/2014/main" id="{723FADFC-255C-474C-83AF-CF41E250D09E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840829" y="4822449"/>
            <a:ext cx="476335" cy="345727"/>
          </a:xfrm>
          <a:prstGeom prst="rect">
            <a:avLst/>
          </a:prstGeom>
        </p:spPr>
      </p:pic>
      <p:pic>
        <p:nvPicPr>
          <p:cNvPr id="134" name="Picture 45">
            <a:extLst>
              <a:ext uri="{FF2B5EF4-FFF2-40B4-BE49-F238E27FC236}">
                <a16:creationId xmlns:a16="http://schemas.microsoft.com/office/drawing/2014/main" id="{371A90D4-BE3F-4520-B2E1-22F9139378C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347622" y="4826820"/>
            <a:ext cx="492631" cy="365500"/>
          </a:xfrm>
          <a:prstGeom prst="rect">
            <a:avLst/>
          </a:prstGeom>
        </p:spPr>
      </p:pic>
      <p:pic>
        <p:nvPicPr>
          <p:cNvPr id="135" name="Picture 24">
            <a:extLst>
              <a:ext uri="{FF2B5EF4-FFF2-40B4-BE49-F238E27FC236}">
                <a16:creationId xmlns:a16="http://schemas.microsoft.com/office/drawing/2014/main" id="{D29A45D5-BE9B-4AD0-8786-6858C90805FE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4873672" y="4810058"/>
            <a:ext cx="487114" cy="382197"/>
          </a:xfrm>
          <a:prstGeom prst="rect">
            <a:avLst/>
          </a:prstGeom>
        </p:spPr>
      </p:pic>
      <p:pic>
        <p:nvPicPr>
          <p:cNvPr id="136" name="Picture 25">
            <a:extLst>
              <a:ext uri="{FF2B5EF4-FFF2-40B4-BE49-F238E27FC236}">
                <a16:creationId xmlns:a16="http://schemas.microsoft.com/office/drawing/2014/main" id="{6FC862E5-BAEA-4351-8A98-BF5DA3193899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121559" y="4480524"/>
            <a:ext cx="487114" cy="340980"/>
          </a:xfrm>
          <a:prstGeom prst="rect">
            <a:avLst/>
          </a:prstGeom>
        </p:spPr>
      </p:pic>
      <p:pic>
        <p:nvPicPr>
          <p:cNvPr id="137" name="Picture 26">
            <a:extLst>
              <a:ext uri="{FF2B5EF4-FFF2-40B4-BE49-F238E27FC236}">
                <a16:creationId xmlns:a16="http://schemas.microsoft.com/office/drawing/2014/main" id="{5096934E-35FC-4E4F-87BF-1BD67332AABA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209686" y="4462707"/>
            <a:ext cx="487114" cy="357217"/>
          </a:xfrm>
          <a:prstGeom prst="rect">
            <a:avLst/>
          </a:prstGeom>
        </p:spPr>
      </p:pic>
      <p:pic>
        <p:nvPicPr>
          <p:cNvPr id="138" name="Picture 27">
            <a:extLst>
              <a:ext uri="{FF2B5EF4-FFF2-40B4-BE49-F238E27FC236}">
                <a16:creationId xmlns:a16="http://schemas.microsoft.com/office/drawing/2014/main" id="{31D42E82-E30C-40F3-898A-BDE7304AE261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161149" y="4439026"/>
            <a:ext cx="467424" cy="356509"/>
          </a:xfrm>
          <a:prstGeom prst="rect">
            <a:avLst/>
          </a:prstGeom>
        </p:spPr>
      </p:pic>
      <p:pic>
        <p:nvPicPr>
          <p:cNvPr id="139" name="Picture 28">
            <a:extLst>
              <a:ext uri="{FF2B5EF4-FFF2-40B4-BE49-F238E27FC236}">
                <a16:creationId xmlns:a16="http://schemas.microsoft.com/office/drawing/2014/main" id="{362B9FEA-8A80-4917-8C7D-6D254BE0AF7F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5766365" y="4439026"/>
            <a:ext cx="507037" cy="364432"/>
          </a:xfrm>
          <a:prstGeom prst="rect">
            <a:avLst/>
          </a:prstGeom>
        </p:spPr>
      </p:pic>
      <p:pic>
        <p:nvPicPr>
          <p:cNvPr id="140" name="Picture 29">
            <a:extLst>
              <a:ext uri="{FF2B5EF4-FFF2-40B4-BE49-F238E27FC236}">
                <a16:creationId xmlns:a16="http://schemas.microsoft.com/office/drawing/2014/main" id="{67166F87-D106-47F8-9EE6-1DAF7C5F4AFD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3650348" y="4467021"/>
            <a:ext cx="467424" cy="348587"/>
          </a:xfrm>
          <a:prstGeom prst="rect">
            <a:avLst/>
          </a:prstGeom>
        </p:spPr>
      </p:pic>
      <p:pic>
        <p:nvPicPr>
          <p:cNvPr id="141" name="Picture 30">
            <a:extLst>
              <a:ext uri="{FF2B5EF4-FFF2-40B4-BE49-F238E27FC236}">
                <a16:creationId xmlns:a16="http://schemas.microsoft.com/office/drawing/2014/main" id="{0A347047-665A-473A-9182-CEBD05585BD6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980170" y="4814491"/>
            <a:ext cx="506996" cy="363347"/>
          </a:xfrm>
          <a:prstGeom prst="rect">
            <a:avLst/>
          </a:prstGeom>
        </p:spPr>
      </p:pic>
      <p:pic>
        <p:nvPicPr>
          <p:cNvPr id="142" name="Picture 11">
            <a:extLst>
              <a:ext uri="{FF2B5EF4-FFF2-40B4-BE49-F238E27FC236}">
                <a16:creationId xmlns:a16="http://schemas.microsoft.com/office/drawing/2014/main" id="{6D5B5255-A161-40CA-AAB1-BE3D8A6AEA73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270594" y="4843408"/>
            <a:ext cx="489623" cy="345144"/>
          </a:xfrm>
          <a:prstGeom prst="rect">
            <a:avLst/>
          </a:prstGeom>
        </p:spPr>
      </p:pic>
      <p:sp>
        <p:nvSpPr>
          <p:cNvPr id="143" name="모서리가 둥근 직사각형 142"/>
          <p:cNvSpPr/>
          <p:nvPr/>
        </p:nvSpPr>
        <p:spPr>
          <a:xfrm>
            <a:off x="1835758" y="5314921"/>
            <a:ext cx="4731297" cy="807452"/>
          </a:xfrm>
          <a:prstGeom prst="roundRect">
            <a:avLst>
              <a:gd name="adj" fmla="val 9039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7030A0"/>
                </a:solidFill>
              </a:rPr>
              <a:t>S5: 13/95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144" name="Picture 86">
            <a:extLst>
              <a:ext uri="{FF2B5EF4-FFF2-40B4-BE49-F238E27FC236}">
                <a16:creationId xmlns:a16="http://schemas.microsoft.com/office/drawing/2014/main" id="{8BDEFF84-572A-46D5-AAAD-5E8A55AA4981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5796090" y="5729523"/>
            <a:ext cx="437578" cy="354589"/>
          </a:xfrm>
          <a:prstGeom prst="rect">
            <a:avLst/>
          </a:prstGeom>
        </p:spPr>
      </p:pic>
      <p:pic>
        <p:nvPicPr>
          <p:cNvPr id="145" name="Picture 87">
            <a:extLst>
              <a:ext uri="{FF2B5EF4-FFF2-40B4-BE49-F238E27FC236}">
                <a16:creationId xmlns:a16="http://schemas.microsoft.com/office/drawing/2014/main" id="{4242E50B-1DDF-480D-A6AA-67A7DB5F86D3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291870" y="5750552"/>
            <a:ext cx="452667" cy="324411"/>
          </a:xfrm>
          <a:prstGeom prst="rect">
            <a:avLst/>
          </a:prstGeom>
        </p:spPr>
      </p:pic>
      <p:pic>
        <p:nvPicPr>
          <p:cNvPr id="146" name="Picture 88">
            <a:extLst>
              <a:ext uri="{FF2B5EF4-FFF2-40B4-BE49-F238E27FC236}">
                <a16:creationId xmlns:a16="http://schemas.microsoft.com/office/drawing/2014/main" id="{142110BE-EA31-40E1-A782-B69D4F14D233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3229015" y="5732092"/>
            <a:ext cx="445122" cy="339499"/>
          </a:xfrm>
          <a:prstGeom prst="rect">
            <a:avLst/>
          </a:prstGeom>
        </p:spPr>
      </p:pic>
      <p:pic>
        <p:nvPicPr>
          <p:cNvPr id="147" name="Picture 89">
            <a:extLst>
              <a:ext uri="{FF2B5EF4-FFF2-40B4-BE49-F238E27FC236}">
                <a16:creationId xmlns:a16="http://schemas.microsoft.com/office/drawing/2014/main" id="{E514F10A-4B3D-4C10-A82D-5DF7D1BDF68A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5499742" y="5373200"/>
            <a:ext cx="460211" cy="309322"/>
          </a:xfrm>
          <a:prstGeom prst="rect">
            <a:avLst/>
          </a:prstGeom>
        </p:spPr>
      </p:pic>
      <p:pic>
        <p:nvPicPr>
          <p:cNvPr id="148" name="Picture 91">
            <a:extLst>
              <a:ext uri="{FF2B5EF4-FFF2-40B4-BE49-F238E27FC236}">
                <a16:creationId xmlns:a16="http://schemas.microsoft.com/office/drawing/2014/main" id="{6326D1A3-DDB0-4E19-8F01-84A8565E906B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534894" y="5382755"/>
            <a:ext cx="430033" cy="324411"/>
          </a:xfrm>
          <a:prstGeom prst="rect">
            <a:avLst/>
          </a:prstGeom>
        </p:spPr>
      </p:pic>
      <p:pic>
        <p:nvPicPr>
          <p:cNvPr id="149" name="Picture 74">
            <a:extLst>
              <a:ext uri="{FF2B5EF4-FFF2-40B4-BE49-F238E27FC236}">
                <a16:creationId xmlns:a16="http://schemas.microsoft.com/office/drawing/2014/main" id="{69BD9BF7-F0E9-4925-AFBD-416C7B5A70BA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819767" y="5748781"/>
            <a:ext cx="448414" cy="324714"/>
          </a:xfrm>
          <a:prstGeom prst="rect">
            <a:avLst/>
          </a:prstGeom>
        </p:spPr>
      </p:pic>
      <p:pic>
        <p:nvPicPr>
          <p:cNvPr id="150" name="Picture 62">
            <a:extLst>
              <a:ext uri="{FF2B5EF4-FFF2-40B4-BE49-F238E27FC236}">
                <a16:creationId xmlns:a16="http://schemas.microsoft.com/office/drawing/2014/main" id="{8489CE0D-0516-4194-9029-6459DA6D422E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3767629" y="5720170"/>
            <a:ext cx="417490" cy="371102"/>
          </a:xfrm>
          <a:prstGeom prst="rect">
            <a:avLst/>
          </a:prstGeom>
        </p:spPr>
      </p:pic>
      <p:pic>
        <p:nvPicPr>
          <p:cNvPr id="151" name="Picture 63">
            <a:extLst>
              <a:ext uri="{FF2B5EF4-FFF2-40B4-BE49-F238E27FC236}">
                <a16:creationId xmlns:a16="http://schemas.microsoft.com/office/drawing/2014/main" id="{9DED56E8-C5AD-457B-A17B-9BD0934587D5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2653642" y="5729523"/>
            <a:ext cx="479339" cy="355639"/>
          </a:xfrm>
          <a:prstGeom prst="rect">
            <a:avLst/>
          </a:prstGeom>
        </p:spPr>
      </p:pic>
      <p:pic>
        <p:nvPicPr>
          <p:cNvPr id="152" name="Picture 44">
            <a:extLst>
              <a:ext uri="{FF2B5EF4-FFF2-40B4-BE49-F238E27FC236}">
                <a16:creationId xmlns:a16="http://schemas.microsoft.com/office/drawing/2014/main" id="{2FC1E1F0-6D1E-48CD-A271-8663CAFF8CC1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5010778" y="5344252"/>
            <a:ext cx="487071" cy="378833"/>
          </a:xfrm>
          <a:prstGeom prst="rect">
            <a:avLst/>
          </a:prstGeom>
        </p:spPr>
      </p:pic>
      <p:pic>
        <p:nvPicPr>
          <p:cNvPr id="153" name="Picture 28">
            <a:extLst>
              <a:ext uri="{FF2B5EF4-FFF2-40B4-BE49-F238E27FC236}">
                <a16:creationId xmlns:a16="http://schemas.microsoft.com/office/drawing/2014/main" id="{382248F4-8F71-4056-AB10-C4F2370EE787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5273139" y="5730207"/>
            <a:ext cx="494802" cy="363370"/>
          </a:xfrm>
          <a:prstGeom prst="rect">
            <a:avLst/>
          </a:prstGeom>
        </p:spPr>
      </p:pic>
      <p:pic>
        <p:nvPicPr>
          <p:cNvPr id="154" name="Picture 33">
            <a:extLst>
              <a:ext uri="{FF2B5EF4-FFF2-40B4-BE49-F238E27FC236}">
                <a16:creationId xmlns:a16="http://schemas.microsoft.com/office/drawing/2014/main" id="{82295326-B738-4741-B172-51879B9753F8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3985666" y="5351983"/>
            <a:ext cx="471608" cy="371102"/>
          </a:xfrm>
          <a:prstGeom prst="rect">
            <a:avLst/>
          </a:prstGeom>
        </p:spPr>
      </p:pic>
      <p:pic>
        <p:nvPicPr>
          <p:cNvPr id="155" name="Picture 1">
            <a:extLst>
              <a:ext uri="{FF2B5EF4-FFF2-40B4-BE49-F238E27FC236}">
                <a16:creationId xmlns:a16="http://schemas.microsoft.com/office/drawing/2014/main" id="{DCD0894B-8B58-4878-B524-6F118B0ACAE3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3474863" y="5347993"/>
            <a:ext cx="448414" cy="347907"/>
          </a:xfrm>
          <a:prstGeom prst="rect">
            <a:avLst/>
          </a:prstGeom>
        </p:spPr>
      </p:pic>
      <p:pic>
        <p:nvPicPr>
          <p:cNvPr id="156" name="Picture 2">
            <a:extLst>
              <a:ext uri="{FF2B5EF4-FFF2-40B4-BE49-F238E27FC236}">
                <a16:creationId xmlns:a16="http://schemas.microsoft.com/office/drawing/2014/main" id="{B4FB18D7-6364-4576-9C17-47AD06FBAD1F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2945525" y="5357773"/>
            <a:ext cx="471608" cy="3401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35758" y="2814270"/>
            <a:ext cx="128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S3: 29/117</a:t>
            </a:r>
          </a:p>
          <a:p>
            <a:endParaRPr 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2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619404" y="761898"/>
            <a:ext cx="2344189" cy="515389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2</a:t>
            </a:r>
            <a:r>
              <a:rPr lang="en-US" sz="3600" b="1" dirty="0" smtClean="0"/>
              <a:t>. SELECTING MODELS by QUALITATIVE PERF.</a:t>
            </a:r>
            <a:endParaRPr lang="en-US" sz="3600" b="1" dirty="0"/>
          </a:p>
        </p:txBody>
      </p:sp>
      <p:grpSp>
        <p:nvGrpSpPr>
          <p:cNvPr id="64" name="그룹 63"/>
          <p:cNvGrpSpPr/>
          <p:nvPr/>
        </p:nvGrpSpPr>
        <p:grpSpPr>
          <a:xfrm>
            <a:off x="9202184" y="545768"/>
            <a:ext cx="1972893" cy="731519"/>
            <a:chOff x="9833951" y="199506"/>
            <a:chExt cx="1972893" cy="731519"/>
          </a:xfrm>
        </p:grpSpPr>
        <p:sp>
          <p:nvSpPr>
            <p:cNvPr id="57" name="타원 56"/>
            <p:cNvSpPr/>
            <p:nvPr/>
          </p:nvSpPr>
          <p:spPr>
            <a:xfrm>
              <a:off x="9833951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1075325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5R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오른쪽 화살표 62"/>
            <p:cNvSpPr/>
            <p:nvPr/>
          </p:nvSpPr>
          <p:spPr>
            <a:xfrm>
              <a:off x="10565470" y="415636"/>
              <a:ext cx="509855" cy="29925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584978"/>
              </p:ext>
            </p:extLst>
          </p:nvPr>
        </p:nvGraphicFramePr>
        <p:xfrm>
          <a:off x="623452" y="1891761"/>
          <a:ext cx="10939553" cy="4313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339">
                  <a:extLst>
                    <a:ext uri="{9D8B030D-6E8A-4147-A177-3AD203B41FA5}">
                      <a16:colId xmlns:a16="http://schemas.microsoft.com/office/drawing/2014/main" val="1403251274"/>
                    </a:ext>
                  </a:extLst>
                </a:gridCol>
                <a:gridCol w="4891107">
                  <a:extLst>
                    <a:ext uri="{9D8B030D-6E8A-4147-A177-3AD203B41FA5}">
                      <a16:colId xmlns:a16="http://schemas.microsoft.com/office/drawing/2014/main" val="4066641976"/>
                    </a:ext>
                  </a:extLst>
                </a:gridCol>
                <a:gridCol w="4891107">
                  <a:extLst>
                    <a:ext uri="{9D8B030D-6E8A-4147-A177-3AD203B41FA5}">
                      <a16:colId xmlns:a16="http://schemas.microsoft.com/office/drawing/2014/main" val="4236698660"/>
                    </a:ext>
                  </a:extLst>
                </a:gridCol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Model ID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Sample</a:t>
                      </a:r>
                      <a:r>
                        <a:rPr lang="en-US" b="1" baseline="0" dirty="0" smtClean="0"/>
                        <a:t> images from unfound groups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Finding</a:t>
                      </a:r>
                      <a:endParaRPr lang="en-US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06914"/>
                  </a:ext>
                </a:extLst>
              </a:tr>
              <a:tr h="3947347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M2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dirty="0" smtClean="0"/>
                        <a:t>M2</a:t>
                      </a:r>
                      <a:r>
                        <a:rPr lang="en-US" baseline="0" dirty="0" smtClean="0"/>
                        <a:t> cannot classified microscopic image if it...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Is zoomed</a:t>
                      </a:r>
                      <a:r>
                        <a:rPr lang="en-US" baseline="0" dirty="0" smtClean="0"/>
                        <a:t> out (15/42)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 Is too bright (2/42)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Contains space area more than cell area (18/42)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Other (8/42)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985449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00000000-0008-0000-0300-000013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020" y="2401260"/>
            <a:ext cx="485839" cy="37305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0000000-0008-0000-0300-000017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94" y="2415799"/>
            <a:ext cx="451272" cy="32819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0000000-0008-0000-0300-000019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222" y="2396829"/>
            <a:ext cx="505191" cy="36987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0000000-0008-0000-0300-00001B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413" y="2404554"/>
            <a:ext cx="499178" cy="36976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0000000-0008-0000-0300-00001C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375" y="2404442"/>
            <a:ext cx="480690" cy="360518"/>
          </a:xfrm>
          <a:prstGeom prst="rect">
            <a:avLst/>
          </a:prstGeom>
        </p:spPr>
      </p:pic>
      <p:pic>
        <p:nvPicPr>
          <p:cNvPr id="27" name="Picture 51">
            <a:extLst>
              <a:ext uri="{FF2B5EF4-FFF2-40B4-BE49-F238E27FC236}">
                <a16:creationId xmlns:a16="http://schemas.microsoft.com/office/drawing/2014/main" id="{10FBD87F-B0B0-4139-9E06-02AF3E34D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4666" y="2657792"/>
            <a:ext cx="452830" cy="353054"/>
          </a:xfrm>
          <a:prstGeom prst="rect">
            <a:avLst/>
          </a:prstGeom>
        </p:spPr>
      </p:pic>
      <p:pic>
        <p:nvPicPr>
          <p:cNvPr id="33" name="Picture 63">
            <a:extLst>
              <a:ext uri="{FF2B5EF4-FFF2-40B4-BE49-F238E27FC236}">
                <a16:creationId xmlns:a16="http://schemas.microsoft.com/office/drawing/2014/main" id="{9DED56E8-C5AD-457B-A17B-9BD093458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2317" y="5665140"/>
            <a:ext cx="426345" cy="316320"/>
          </a:xfrm>
          <a:prstGeom prst="rect">
            <a:avLst/>
          </a:prstGeom>
        </p:spPr>
      </p:pic>
      <p:pic>
        <p:nvPicPr>
          <p:cNvPr id="34" name="Picture 52">
            <a:extLst>
              <a:ext uri="{FF2B5EF4-FFF2-40B4-BE49-F238E27FC236}">
                <a16:creationId xmlns:a16="http://schemas.microsoft.com/office/drawing/2014/main" id="{16864857-2A4E-43BC-8B47-F1FA9ACAE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0562" y="5665139"/>
            <a:ext cx="412593" cy="316321"/>
          </a:xfrm>
          <a:prstGeom prst="rect">
            <a:avLst/>
          </a:prstGeom>
        </p:spPr>
      </p:pic>
      <p:pic>
        <p:nvPicPr>
          <p:cNvPr id="35" name="Picture 37">
            <a:extLst>
              <a:ext uri="{FF2B5EF4-FFF2-40B4-BE49-F238E27FC236}">
                <a16:creationId xmlns:a16="http://schemas.microsoft.com/office/drawing/2014/main" id="{3CEBE0A8-621F-47BC-B766-0D1782ADB1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3140" y="5672016"/>
            <a:ext cx="405716" cy="302568"/>
          </a:xfrm>
          <a:prstGeom prst="rect">
            <a:avLst/>
          </a:prstGeom>
        </p:spPr>
      </p:pic>
      <p:pic>
        <p:nvPicPr>
          <p:cNvPr id="36" name="Picture 17">
            <a:extLst>
              <a:ext uri="{FF2B5EF4-FFF2-40B4-BE49-F238E27FC236}">
                <a16:creationId xmlns:a16="http://schemas.microsoft.com/office/drawing/2014/main" id="{64AB698F-248A-4B72-A766-5F337C7128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0794" y="5647873"/>
            <a:ext cx="446975" cy="358246"/>
          </a:xfrm>
          <a:prstGeom prst="rect">
            <a:avLst/>
          </a:prstGeom>
        </p:spPr>
      </p:pic>
      <p:pic>
        <p:nvPicPr>
          <p:cNvPr id="37" name="Picture 61">
            <a:extLst>
              <a:ext uri="{FF2B5EF4-FFF2-40B4-BE49-F238E27FC236}">
                <a16:creationId xmlns:a16="http://schemas.microsoft.com/office/drawing/2014/main" id="{16A9832A-0C2C-46B5-BB44-5FA8037003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8757" y="3557467"/>
            <a:ext cx="428928" cy="343142"/>
          </a:xfrm>
          <a:prstGeom prst="rect">
            <a:avLst/>
          </a:prstGeom>
        </p:spPr>
      </p:pic>
      <p:pic>
        <p:nvPicPr>
          <p:cNvPr id="38" name="Picture 62">
            <a:extLst>
              <a:ext uri="{FF2B5EF4-FFF2-40B4-BE49-F238E27FC236}">
                <a16:creationId xmlns:a16="http://schemas.microsoft.com/office/drawing/2014/main" id="{6C99A132-82A9-4FB9-8B7A-95E1AF36D3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1545" y="4775502"/>
            <a:ext cx="499116" cy="374337"/>
          </a:xfrm>
          <a:prstGeom prst="rect">
            <a:avLst/>
          </a:prstGeom>
        </p:spPr>
      </p:pic>
      <p:pic>
        <p:nvPicPr>
          <p:cNvPr id="39" name="Picture 64">
            <a:extLst>
              <a:ext uri="{FF2B5EF4-FFF2-40B4-BE49-F238E27FC236}">
                <a16:creationId xmlns:a16="http://schemas.microsoft.com/office/drawing/2014/main" id="{74837EBA-BF36-4499-AE24-271269ED81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31581" y="4369168"/>
            <a:ext cx="475720" cy="358740"/>
          </a:xfrm>
          <a:prstGeom prst="rect">
            <a:avLst/>
          </a:prstGeom>
        </p:spPr>
      </p:pic>
      <p:pic>
        <p:nvPicPr>
          <p:cNvPr id="40" name="Picture 65">
            <a:extLst>
              <a:ext uri="{FF2B5EF4-FFF2-40B4-BE49-F238E27FC236}">
                <a16:creationId xmlns:a16="http://schemas.microsoft.com/office/drawing/2014/main" id="{723FADFC-255C-474C-83AF-CF41E250D0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26698" y="4388334"/>
            <a:ext cx="483518" cy="350940"/>
          </a:xfrm>
          <a:prstGeom prst="rect">
            <a:avLst/>
          </a:prstGeom>
        </p:spPr>
      </p:pic>
      <p:pic>
        <p:nvPicPr>
          <p:cNvPr id="41" name="Picture 45">
            <a:extLst>
              <a:ext uri="{FF2B5EF4-FFF2-40B4-BE49-F238E27FC236}">
                <a16:creationId xmlns:a16="http://schemas.microsoft.com/office/drawing/2014/main" id="{371A90D4-BE3F-4520-B2E1-22F9139378C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38339" y="3557467"/>
            <a:ext cx="483518" cy="358739"/>
          </a:xfrm>
          <a:prstGeom prst="rect">
            <a:avLst/>
          </a:prstGeom>
        </p:spPr>
      </p:pic>
      <p:pic>
        <p:nvPicPr>
          <p:cNvPr id="42" name="Picture 25">
            <a:extLst>
              <a:ext uri="{FF2B5EF4-FFF2-40B4-BE49-F238E27FC236}">
                <a16:creationId xmlns:a16="http://schemas.microsoft.com/office/drawing/2014/main" id="{6FC862E5-BAEA-4351-8A98-BF5DA31938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5376" y="4814251"/>
            <a:ext cx="467922" cy="327545"/>
          </a:xfrm>
          <a:prstGeom prst="rect">
            <a:avLst/>
          </a:prstGeom>
        </p:spPr>
      </p:pic>
      <p:pic>
        <p:nvPicPr>
          <p:cNvPr id="43" name="Picture 26">
            <a:extLst>
              <a:ext uri="{FF2B5EF4-FFF2-40B4-BE49-F238E27FC236}">
                <a16:creationId xmlns:a16="http://schemas.microsoft.com/office/drawing/2014/main" id="{5096934E-35FC-4E4F-87BF-1BD67332AA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48138" y="5210687"/>
            <a:ext cx="467922" cy="343143"/>
          </a:xfrm>
          <a:prstGeom prst="rect">
            <a:avLst/>
          </a:prstGeom>
        </p:spPr>
      </p:pic>
      <p:pic>
        <p:nvPicPr>
          <p:cNvPr id="44" name="Picture 27">
            <a:extLst>
              <a:ext uri="{FF2B5EF4-FFF2-40B4-BE49-F238E27FC236}">
                <a16:creationId xmlns:a16="http://schemas.microsoft.com/office/drawing/2014/main" id="{31D42E82-E30C-40F3-898A-BDE7304AE26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50093" y="3966611"/>
            <a:ext cx="460123" cy="350941"/>
          </a:xfrm>
          <a:prstGeom prst="rect">
            <a:avLst/>
          </a:prstGeom>
        </p:spPr>
      </p:pic>
      <p:pic>
        <p:nvPicPr>
          <p:cNvPr id="45" name="Picture 28">
            <a:extLst>
              <a:ext uri="{FF2B5EF4-FFF2-40B4-BE49-F238E27FC236}">
                <a16:creationId xmlns:a16="http://schemas.microsoft.com/office/drawing/2014/main" id="{362B9FEA-8A80-4917-8C7D-6D254BE0AF7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8785" y="3962713"/>
            <a:ext cx="499116" cy="358739"/>
          </a:xfrm>
          <a:prstGeom prst="rect">
            <a:avLst/>
          </a:prstGeom>
        </p:spPr>
      </p:pic>
      <p:pic>
        <p:nvPicPr>
          <p:cNvPr id="46" name="Picture 29">
            <a:extLst>
              <a:ext uri="{FF2B5EF4-FFF2-40B4-BE49-F238E27FC236}">
                <a16:creationId xmlns:a16="http://schemas.microsoft.com/office/drawing/2014/main" id="{67166F87-D106-47F8-9EE6-1DAF7C5F4A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35376" y="5210687"/>
            <a:ext cx="460123" cy="343143"/>
          </a:xfrm>
          <a:prstGeom prst="rect">
            <a:avLst/>
          </a:prstGeom>
        </p:spPr>
      </p:pic>
      <p:pic>
        <p:nvPicPr>
          <p:cNvPr id="47" name="Picture 18">
            <a:extLst>
              <a:ext uri="{FF2B5EF4-FFF2-40B4-BE49-F238E27FC236}">
                <a16:creationId xmlns:a16="http://schemas.microsoft.com/office/drawing/2014/main" id="{0DFBF324-6EC6-4F98-BB14-E060E126E8A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32733" y="5622721"/>
            <a:ext cx="483518" cy="358739"/>
          </a:xfrm>
          <a:prstGeom prst="rect">
            <a:avLst/>
          </a:prstGeom>
        </p:spPr>
      </p:pic>
      <p:pic>
        <p:nvPicPr>
          <p:cNvPr id="48" name="Picture 16">
            <a:extLst>
              <a:ext uri="{FF2B5EF4-FFF2-40B4-BE49-F238E27FC236}">
                <a16:creationId xmlns:a16="http://schemas.microsoft.com/office/drawing/2014/main" id="{B2275CD3-95BE-4DFE-BABA-E1A29DD674E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27455" y="5678892"/>
            <a:ext cx="419468" cy="302568"/>
          </a:xfrm>
          <a:prstGeom prst="rect">
            <a:avLst/>
          </a:prstGeom>
        </p:spPr>
      </p:pic>
      <p:pic>
        <p:nvPicPr>
          <p:cNvPr id="49" name="Picture 1">
            <a:extLst>
              <a:ext uri="{FF2B5EF4-FFF2-40B4-BE49-F238E27FC236}">
                <a16:creationId xmlns:a16="http://schemas.microsoft.com/office/drawing/2014/main" id="{EA3A847B-5409-49F2-946E-42B166AE1C2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47765" y="3813218"/>
            <a:ext cx="516251" cy="385139"/>
          </a:xfrm>
          <a:prstGeom prst="rect">
            <a:avLst/>
          </a:prstGeom>
        </p:spPr>
      </p:pic>
      <p:pic>
        <p:nvPicPr>
          <p:cNvPr id="50" name="Picture 22">
            <a:extLst>
              <a:ext uri="{FF2B5EF4-FFF2-40B4-BE49-F238E27FC236}">
                <a16:creationId xmlns:a16="http://schemas.microsoft.com/office/drawing/2014/main" id="{5CFDCCFB-32F6-46B5-BB1A-F9BA0AC6185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188316" y="3795299"/>
            <a:ext cx="516251" cy="403939"/>
          </a:xfrm>
          <a:prstGeom prst="rect">
            <a:avLst/>
          </a:prstGeom>
        </p:spPr>
      </p:pic>
      <p:pic>
        <p:nvPicPr>
          <p:cNvPr id="51" name="Picture 33">
            <a:extLst>
              <a:ext uri="{FF2B5EF4-FFF2-40B4-BE49-F238E27FC236}">
                <a16:creationId xmlns:a16="http://schemas.microsoft.com/office/drawing/2014/main" id="{7903C878-8C70-4B98-9217-FC40005B8A5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51878" y="4296828"/>
            <a:ext cx="508058" cy="393334"/>
          </a:xfrm>
          <a:prstGeom prst="rect">
            <a:avLst/>
          </a:prstGeom>
        </p:spPr>
      </p:pic>
      <p:pic>
        <p:nvPicPr>
          <p:cNvPr id="52" name="Picture 37">
            <a:extLst>
              <a:ext uri="{FF2B5EF4-FFF2-40B4-BE49-F238E27FC236}">
                <a16:creationId xmlns:a16="http://schemas.microsoft.com/office/drawing/2014/main" id="{A7156ABA-B3D1-4D21-BBF0-4721EBB27D9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58394" y="4808153"/>
            <a:ext cx="499862" cy="368750"/>
          </a:xfrm>
          <a:prstGeom prst="rect">
            <a:avLst/>
          </a:prstGeom>
        </p:spPr>
      </p:pic>
      <p:pic>
        <p:nvPicPr>
          <p:cNvPr id="60" name="Picture 46">
            <a:extLst>
              <a:ext uri="{FF2B5EF4-FFF2-40B4-BE49-F238E27FC236}">
                <a16:creationId xmlns:a16="http://schemas.microsoft.com/office/drawing/2014/main" id="{EE4AE45C-B0E4-467A-B80D-4F3C216CD1A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469441" y="4290953"/>
            <a:ext cx="483473" cy="385139"/>
          </a:xfrm>
          <a:prstGeom prst="rect">
            <a:avLst/>
          </a:prstGeom>
        </p:spPr>
      </p:pic>
      <p:pic>
        <p:nvPicPr>
          <p:cNvPr id="61" name="Picture 57">
            <a:extLst>
              <a:ext uri="{FF2B5EF4-FFF2-40B4-BE49-F238E27FC236}">
                <a16:creationId xmlns:a16="http://schemas.microsoft.com/office/drawing/2014/main" id="{0C3D5B32-200B-43DA-9F69-26CA5ADDE38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66697" y="3790200"/>
            <a:ext cx="499863" cy="393334"/>
          </a:xfrm>
          <a:prstGeom prst="rect">
            <a:avLst/>
          </a:prstGeom>
        </p:spPr>
      </p:pic>
      <p:pic>
        <p:nvPicPr>
          <p:cNvPr id="62" name="Picture 58">
            <a:extLst>
              <a:ext uri="{FF2B5EF4-FFF2-40B4-BE49-F238E27FC236}">
                <a16:creationId xmlns:a16="http://schemas.microsoft.com/office/drawing/2014/main" id="{40069AE9-22CB-4156-A33A-5B05BE10CFC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71857" y="3803229"/>
            <a:ext cx="475279" cy="360557"/>
          </a:xfrm>
          <a:prstGeom prst="rect">
            <a:avLst/>
          </a:prstGeom>
        </p:spPr>
      </p:pic>
      <p:pic>
        <p:nvPicPr>
          <p:cNvPr id="65" name="Picture 59">
            <a:extLst>
              <a:ext uri="{FF2B5EF4-FFF2-40B4-BE49-F238E27FC236}">
                <a16:creationId xmlns:a16="http://schemas.microsoft.com/office/drawing/2014/main" id="{67C56E37-5261-4FCF-948C-E12130FAA48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83073" y="4822569"/>
            <a:ext cx="483475" cy="393336"/>
          </a:xfrm>
          <a:prstGeom prst="rect">
            <a:avLst/>
          </a:prstGeom>
        </p:spPr>
      </p:pic>
      <p:pic>
        <p:nvPicPr>
          <p:cNvPr id="66" name="Picture 75">
            <a:extLst>
              <a:ext uri="{FF2B5EF4-FFF2-40B4-BE49-F238E27FC236}">
                <a16:creationId xmlns:a16="http://schemas.microsoft.com/office/drawing/2014/main" id="{AC0A4E7E-6AA6-47E5-BBAF-976D0DE3629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560700" y="4306085"/>
            <a:ext cx="467085" cy="360556"/>
          </a:xfrm>
          <a:prstGeom prst="rect">
            <a:avLst/>
          </a:prstGeom>
        </p:spPr>
      </p:pic>
      <p:pic>
        <p:nvPicPr>
          <p:cNvPr id="67" name="Picture 78">
            <a:extLst>
              <a:ext uri="{FF2B5EF4-FFF2-40B4-BE49-F238E27FC236}">
                <a16:creationId xmlns:a16="http://schemas.microsoft.com/office/drawing/2014/main" id="{55DF6816-81A6-41CF-A17F-B6CAA9E8C66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487598" y="4822979"/>
            <a:ext cx="467084" cy="344167"/>
          </a:xfrm>
          <a:prstGeom prst="rect">
            <a:avLst/>
          </a:prstGeom>
        </p:spPr>
      </p:pic>
      <p:pic>
        <p:nvPicPr>
          <p:cNvPr id="68" name="Picture 80">
            <a:extLst>
              <a:ext uri="{FF2B5EF4-FFF2-40B4-BE49-F238E27FC236}">
                <a16:creationId xmlns:a16="http://schemas.microsoft.com/office/drawing/2014/main" id="{B49C533B-8BE6-483D-B2B6-B454706E4526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862991" y="4306599"/>
            <a:ext cx="491668" cy="368750"/>
          </a:xfrm>
          <a:prstGeom prst="rect">
            <a:avLst/>
          </a:prstGeom>
        </p:spPr>
      </p:pic>
      <p:pic>
        <p:nvPicPr>
          <p:cNvPr id="69" name="Picture 103">
            <a:extLst>
              <a:ext uri="{FF2B5EF4-FFF2-40B4-BE49-F238E27FC236}">
                <a16:creationId xmlns:a16="http://schemas.microsoft.com/office/drawing/2014/main" id="{28901EFE-957B-4D36-9471-6DB4F74C9D5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57041" y="3790200"/>
            <a:ext cx="508056" cy="410352"/>
          </a:xfrm>
          <a:prstGeom prst="rect">
            <a:avLst/>
          </a:prstGeom>
        </p:spPr>
      </p:pic>
      <p:pic>
        <p:nvPicPr>
          <p:cNvPr id="70" name="Picture 106">
            <a:extLst>
              <a:ext uri="{FF2B5EF4-FFF2-40B4-BE49-F238E27FC236}">
                <a16:creationId xmlns:a16="http://schemas.microsoft.com/office/drawing/2014/main" id="{9EF8B87C-414E-438D-A36D-BB62F86CA43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199442" y="4309857"/>
            <a:ext cx="483473" cy="360556"/>
          </a:xfrm>
          <a:prstGeom prst="rect">
            <a:avLst/>
          </a:prstGeom>
        </p:spPr>
      </p:pic>
      <p:pic>
        <p:nvPicPr>
          <p:cNvPr id="71" name="Picture 107">
            <a:extLst>
              <a:ext uri="{FF2B5EF4-FFF2-40B4-BE49-F238E27FC236}">
                <a16:creationId xmlns:a16="http://schemas.microsoft.com/office/drawing/2014/main" id="{D3E82FD3-9EC4-4832-A6A5-7D72DEC323D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856477" y="4833563"/>
            <a:ext cx="499862" cy="376945"/>
          </a:xfrm>
          <a:prstGeom prst="rect">
            <a:avLst/>
          </a:prstGeom>
        </p:spPr>
      </p:pic>
      <p:pic>
        <p:nvPicPr>
          <p:cNvPr id="72" name="Picture 111">
            <a:extLst>
              <a:ext uri="{FF2B5EF4-FFF2-40B4-BE49-F238E27FC236}">
                <a16:creationId xmlns:a16="http://schemas.microsoft.com/office/drawing/2014/main" id="{4BF9C16C-41A3-4AEA-A51D-D65A087E187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459760" y="3294517"/>
            <a:ext cx="475280" cy="385141"/>
          </a:xfrm>
          <a:prstGeom prst="rect">
            <a:avLst/>
          </a:prstGeom>
        </p:spPr>
      </p:pic>
      <p:pic>
        <p:nvPicPr>
          <p:cNvPr id="73" name="Picture 112">
            <a:extLst>
              <a:ext uri="{FF2B5EF4-FFF2-40B4-BE49-F238E27FC236}">
                <a16:creationId xmlns:a16="http://schemas.microsoft.com/office/drawing/2014/main" id="{8BD91890-17F8-4805-B3D1-EFB070600E2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976586" y="3309155"/>
            <a:ext cx="458891" cy="393336"/>
          </a:xfrm>
          <a:prstGeom prst="rect">
            <a:avLst/>
          </a:prstGeom>
        </p:spPr>
      </p:pic>
      <p:pic>
        <p:nvPicPr>
          <p:cNvPr id="74" name="Picture 114">
            <a:extLst>
              <a:ext uri="{FF2B5EF4-FFF2-40B4-BE49-F238E27FC236}">
                <a16:creationId xmlns:a16="http://schemas.microsoft.com/office/drawing/2014/main" id="{FDB98070-784D-42EB-9CFE-E059374BF201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555934" y="3308434"/>
            <a:ext cx="467084" cy="376945"/>
          </a:xfrm>
          <a:prstGeom prst="rect">
            <a:avLst/>
          </a:prstGeom>
        </p:spPr>
      </p:pic>
      <p:pic>
        <p:nvPicPr>
          <p:cNvPr id="75" name="Picture 115">
            <a:extLst>
              <a:ext uri="{FF2B5EF4-FFF2-40B4-BE49-F238E27FC236}">
                <a16:creationId xmlns:a16="http://schemas.microsoft.com/office/drawing/2014/main" id="{F699F9BF-6768-4F75-BD9A-559998283C83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864127" y="3294518"/>
            <a:ext cx="491668" cy="376944"/>
          </a:xfrm>
          <a:prstGeom prst="rect">
            <a:avLst/>
          </a:prstGeom>
        </p:spPr>
      </p:pic>
      <p:pic>
        <p:nvPicPr>
          <p:cNvPr id="76" name="Picture 116">
            <a:extLst>
              <a:ext uri="{FF2B5EF4-FFF2-40B4-BE49-F238E27FC236}">
                <a16:creationId xmlns:a16="http://schemas.microsoft.com/office/drawing/2014/main" id="{269C6E14-D639-46B8-93C9-80F46551BF1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512300" y="4808152"/>
            <a:ext cx="516250" cy="410353"/>
          </a:xfrm>
          <a:prstGeom prst="rect">
            <a:avLst/>
          </a:prstGeom>
        </p:spPr>
      </p:pic>
      <p:pic>
        <p:nvPicPr>
          <p:cNvPr id="77" name="Picture 117">
            <a:extLst>
              <a:ext uri="{FF2B5EF4-FFF2-40B4-BE49-F238E27FC236}">
                <a16:creationId xmlns:a16="http://schemas.microsoft.com/office/drawing/2014/main" id="{A6E9D0E0-B43A-482D-8F55-4DE23470B13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202108" y="3294518"/>
            <a:ext cx="532641" cy="393334"/>
          </a:xfrm>
          <a:prstGeom prst="rect">
            <a:avLst/>
          </a:prstGeom>
        </p:spPr>
      </p:pic>
      <p:sp>
        <p:nvSpPr>
          <p:cNvPr id="78" name="모서리가 둥근 직사각형 77"/>
          <p:cNvSpPr/>
          <p:nvPr/>
        </p:nvSpPr>
        <p:spPr>
          <a:xfrm>
            <a:off x="1837385" y="2315382"/>
            <a:ext cx="3599352" cy="491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FF0000"/>
                </a:solidFill>
              </a:rPr>
              <a:t>S1: 5/51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512762" y="2292127"/>
            <a:ext cx="1043945" cy="7683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FFC000"/>
                </a:solidFill>
              </a:rPr>
              <a:t>S2: 1/22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835758" y="2845814"/>
            <a:ext cx="3229558" cy="2621514"/>
          </a:xfrm>
          <a:prstGeom prst="roundRect">
            <a:avLst>
              <a:gd name="adj" fmla="val 1011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00B050"/>
                </a:solidFill>
              </a:rPr>
              <a:t>S3: 20/117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5161949" y="3129383"/>
            <a:ext cx="1445541" cy="2992989"/>
          </a:xfrm>
          <a:prstGeom prst="roundRect">
            <a:avLst>
              <a:gd name="adj" fmla="val 9039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0070C0"/>
                </a:solidFill>
              </a:rPr>
              <a:t>S4: 11/64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835758" y="5530163"/>
            <a:ext cx="3232333" cy="592209"/>
          </a:xfrm>
          <a:prstGeom prst="roundRect">
            <a:avLst>
              <a:gd name="adj" fmla="val 9039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7030A0"/>
                </a:solidFill>
              </a:rPr>
              <a:t>S5: 5/95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1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619404" y="761898"/>
            <a:ext cx="2344189" cy="515389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2</a:t>
            </a:r>
            <a:r>
              <a:rPr lang="en-US" sz="3600" b="1" dirty="0" smtClean="0"/>
              <a:t>. SELECTING MODELS by QUALITATIVE PERF.</a:t>
            </a:r>
            <a:endParaRPr lang="en-US" sz="3600" b="1" dirty="0"/>
          </a:p>
        </p:txBody>
      </p:sp>
      <p:grpSp>
        <p:nvGrpSpPr>
          <p:cNvPr id="64" name="그룹 63"/>
          <p:cNvGrpSpPr/>
          <p:nvPr/>
        </p:nvGrpSpPr>
        <p:grpSpPr>
          <a:xfrm>
            <a:off x="9202184" y="545768"/>
            <a:ext cx="1972893" cy="731519"/>
            <a:chOff x="9833951" y="199506"/>
            <a:chExt cx="1972893" cy="731519"/>
          </a:xfrm>
        </p:grpSpPr>
        <p:sp>
          <p:nvSpPr>
            <p:cNvPr id="57" name="타원 56"/>
            <p:cNvSpPr/>
            <p:nvPr/>
          </p:nvSpPr>
          <p:spPr>
            <a:xfrm>
              <a:off x="9833951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1075325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5R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오른쪽 화살표 62"/>
            <p:cNvSpPr/>
            <p:nvPr/>
          </p:nvSpPr>
          <p:spPr>
            <a:xfrm>
              <a:off x="10565470" y="415636"/>
              <a:ext cx="509855" cy="29925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5352"/>
              </p:ext>
            </p:extLst>
          </p:nvPr>
        </p:nvGraphicFramePr>
        <p:xfrm>
          <a:off x="623452" y="1891761"/>
          <a:ext cx="10939553" cy="4313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339">
                  <a:extLst>
                    <a:ext uri="{9D8B030D-6E8A-4147-A177-3AD203B41FA5}">
                      <a16:colId xmlns:a16="http://schemas.microsoft.com/office/drawing/2014/main" val="1403251274"/>
                    </a:ext>
                  </a:extLst>
                </a:gridCol>
                <a:gridCol w="4891107">
                  <a:extLst>
                    <a:ext uri="{9D8B030D-6E8A-4147-A177-3AD203B41FA5}">
                      <a16:colId xmlns:a16="http://schemas.microsoft.com/office/drawing/2014/main" val="4066641976"/>
                    </a:ext>
                  </a:extLst>
                </a:gridCol>
                <a:gridCol w="4891107">
                  <a:extLst>
                    <a:ext uri="{9D8B030D-6E8A-4147-A177-3AD203B41FA5}">
                      <a16:colId xmlns:a16="http://schemas.microsoft.com/office/drawing/2014/main" val="4236698660"/>
                    </a:ext>
                  </a:extLst>
                </a:gridCol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Model ID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Sample</a:t>
                      </a:r>
                      <a:r>
                        <a:rPr lang="en-US" b="1" baseline="0" dirty="0" smtClean="0"/>
                        <a:t> images from unfound groups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Finding</a:t>
                      </a:r>
                      <a:endParaRPr lang="en-US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06914"/>
                  </a:ext>
                </a:extLst>
              </a:tr>
              <a:tr h="3947347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M3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dirty="0" smtClean="0"/>
                        <a:t>M3</a:t>
                      </a:r>
                      <a:r>
                        <a:rPr lang="en-US" baseline="0" dirty="0" smtClean="0"/>
                        <a:t> cannot classified microscopic image if it...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Is zoomed</a:t>
                      </a:r>
                      <a:r>
                        <a:rPr lang="en-US" baseline="0" dirty="0" smtClean="0"/>
                        <a:t> out (18/40)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Is too bright (8/40)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Contains space area more than cell area (7/40)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Other (7/40)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98544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A347EB0-0105-416F-8873-F4140A878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276" y="2350226"/>
            <a:ext cx="461029" cy="341502"/>
          </a:xfrm>
          <a:prstGeom prst="rect">
            <a:avLst/>
          </a:prstGeom>
        </p:spPr>
      </p:pic>
      <p:pic>
        <p:nvPicPr>
          <p:cNvPr id="15" name="Picture 53">
            <a:extLst>
              <a:ext uri="{FF2B5EF4-FFF2-40B4-BE49-F238E27FC236}">
                <a16:creationId xmlns:a16="http://schemas.microsoft.com/office/drawing/2014/main" id="{EBC4F0E7-9E45-48D4-B33D-CBD772945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354" y="2350226"/>
            <a:ext cx="423517" cy="306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000000-0008-0000-0300-000019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225" y="2334892"/>
            <a:ext cx="491916" cy="360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000000-0008-0000-0300-00001B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96" y="2341516"/>
            <a:ext cx="470402" cy="3484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000000-0008-0000-0300-00001C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4941" y="2350226"/>
            <a:ext cx="452980" cy="339736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6D5B5255-A161-40CA-AAB1-BE3D8A6AE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961" y="3996759"/>
            <a:ext cx="536787" cy="378391"/>
          </a:xfrm>
          <a:prstGeom prst="rect">
            <a:avLst/>
          </a:prstGeom>
        </p:spPr>
      </p:pic>
      <p:pic>
        <p:nvPicPr>
          <p:cNvPr id="40" name="Picture 24">
            <a:extLst>
              <a:ext uri="{FF2B5EF4-FFF2-40B4-BE49-F238E27FC236}">
                <a16:creationId xmlns:a16="http://schemas.microsoft.com/office/drawing/2014/main" id="{D29A45D5-BE9B-4AD0-8786-6858C9080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6440" y="3981082"/>
            <a:ext cx="527988" cy="414268"/>
          </a:xfrm>
          <a:prstGeom prst="rect">
            <a:avLst/>
          </a:prstGeom>
        </p:spPr>
      </p:pic>
      <p:pic>
        <p:nvPicPr>
          <p:cNvPr id="41" name="Picture 25">
            <a:extLst>
              <a:ext uri="{FF2B5EF4-FFF2-40B4-BE49-F238E27FC236}">
                <a16:creationId xmlns:a16="http://schemas.microsoft.com/office/drawing/2014/main" id="{6FC862E5-BAEA-4351-8A98-BF5DA3193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5118" y="4479124"/>
            <a:ext cx="527988" cy="369591"/>
          </a:xfrm>
          <a:prstGeom prst="rect">
            <a:avLst/>
          </a:prstGeom>
        </p:spPr>
      </p:pic>
      <p:pic>
        <p:nvPicPr>
          <p:cNvPr id="42" name="Picture 26">
            <a:extLst>
              <a:ext uri="{FF2B5EF4-FFF2-40B4-BE49-F238E27FC236}">
                <a16:creationId xmlns:a16="http://schemas.microsoft.com/office/drawing/2014/main" id="{5096934E-35FC-4E4F-87BF-1BD67332AA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7989" y="4466853"/>
            <a:ext cx="527988" cy="387191"/>
          </a:xfrm>
          <a:prstGeom prst="rect">
            <a:avLst/>
          </a:prstGeom>
        </p:spPr>
      </p:pic>
      <p:pic>
        <p:nvPicPr>
          <p:cNvPr id="43" name="Picture 27">
            <a:extLst>
              <a:ext uri="{FF2B5EF4-FFF2-40B4-BE49-F238E27FC236}">
                <a16:creationId xmlns:a16="http://schemas.microsoft.com/office/drawing/2014/main" id="{31D42E82-E30C-40F3-898A-BDE7304AE2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5169" y="3969894"/>
            <a:ext cx="519188" cy="395990"/>
          </a:xfrm>
          <a:prstGeom prst="rect">
            <a:avLst/>
          </a:prstGeom>
        </p:spPr>
      </p:pic>
      <p:pic>
        <p:nvPicPr>
          <p:cNvPr id="44" name="Picture 28">
            <a:extLst>
              <a:ext uri="{FF2B5EF4-FFF2-40B4-BE49-F238E27FC236}">
                <a16:creationId xmlns:a16="http://schemas.microsoft.com/office/drawing/2014/main" id="{362B9FEA-8A80-4917-8C7D-6D254BE0AF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3209" y="4461525"/>
            <a:ext cx="563187" cy="404790"/>
          </a:xfrm>
          <a:prstGeom prst="rect">
            <a:avLst/>
          </a:prstGeom>
        </p:spPr>
      </p:pic>
      <p:pic>
        <p:nvPicPr>
          <p:cNvPr id="45" name="Picture 29">
            <a:extLst>
              <a:ext uri="{FF2B5EF4-FFF2-40B4-BE49-F238E27FC236}">
                <a16:creationId xmlns:a16="http://schemas.microsoft.com/office/drawing/2014/main" id="{67166F87-D106-47F8-9EE6-1DAF7C5F4A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6161" y="4459611"/>
            <a:ext cx="519188" cy="387191"/>
          </a:xfrm>
          <a:prstGeom prst="rect">
            <a:avLst/>
          </a:prstGeom>
        </p:spPr>
      </p:pic>
      <p:pic>
        <p:nvPicPr>
          <p:cNvPr id="46" name="Picture 61">
            <a:extLst>
              <a:ext uri="{FF2B5EF4-FFF2-40B4-BE49-F238E27FC236}">
                <a16:creationId xmlns:a16="http://schemas.microsoft.com/office/drawing/2014/main" id="{16A9832A-0C2C-46B5-BB44-5FA8037003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77152" y="3969302"/>
            <a:ext cx="483989" cy="387191"/>
          </a:xfrm>
          <a:prstGeom prst="rect">
            <a:avLst/>
          </a:prstGeom>
        </p:spPr>
      </p:pic>
      <p:pic>
        <p:nvPicPr>
          <p:cNvPr id="47" name="Picture 62">
            <a:extLst>
              <a:ext uri="{FF2B5EF4-FFF2-40B4-BE49-F238E27FC236}">
                <a16:creationId xmlns:a16="http://schemas.microsoft.com/office/drawing/2014/main" id="{6C99A132-82A9-4FB9-8B7A-95E1AF36D3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65551" y="3961292"/>
            <a:ext cx="563187" cy="422390"/>
          </a:xfrm>
          <a:prstGeom prst="rect">
            <a:avLst/>
          </a:prstGeom>
        </p:spPr>
      </p:pic>
      <p:pic>
        <p:nvPicPr>
          <p:cNvPr id="48" name="Picture 63">
            <a:extLst>
              <a:ext uri="{FF2B5EF4-FFF2-40B4-BE49-F238E27FC236}">
                <a16:creationId xmlns:a16="http://schemas.microsoft.com/office/drawing/2014/main" id="{124CCDE6-D35D-4438-9F25-BD9E8D1215C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76024" y="4462893"/>
            <a:ext cx="501588" cy="360791"/>
          </a:xfrm>
          <a:prstGeom prst="rect">
            <a:avLst/>
          </a:prstGeom>
        </p:spPr>
      </p:pic>
      <p:pic>
        <p:nvPicPr>
          <p:cNvPr id="49" name="Picture 64">
            <a:extLst>
              <a:ext uri="{FF2B5EF4-FFF2-40B4-BE49-F238E27FC236}">
                <a16:creationId xmlns:a16="http://schemas.microsoft.com/office/drawing/2014/main" id="{74837EBA-BF36-4499-AE24-271269ED81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7607" y="4455627"/>
            <a:ext cx="536787" cy="404790"/>
          </a:xfrm>
          <a:prstGeom prst="rect">
            <a:avLst/>
          </a:prstGeom>
        </p:spPr>
      </p:pic>
      <p:pic>
        <p:nvPicPr>
          <p:cNvPr id="50" name="Picture 65">
            <a:extLst>
              <a:ext uri="{FF2B5EF4-FFF2-40B4-BE49-F238E27FC236}">
                <a16:creationId xmlns:a16="http://schemas.microsoft.com/office/drawing/2014/main" id="{723FADFC-255C-474C-83AF-CF41E250D0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04192" y="4452816"/>
            <a:ext cx="545587" cy="395990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B4FB18D7-6364-4576-9C17-47AD06FBAD1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75361" y="5147019"/>
            <a:ext cx="543383" cy="391949"/>
          </a:xfrm>
          <a:prstGeom prst="rect">
            <a:avLst/>
          </a:prstGeom>
        </p:spPr>
      </p:pic>
      <p:pic>
        <p:nvPicPr>
          <p:cNvPr id="52" name="Picture 37">
            <a:extLst>
              <a:ext uri="{FF2B5EF4-FFF2-40B4-BE49-F238E27FC236}">
                <a16:creationId xmlns:a16="http://schemas.microsoft.com/office/drawing/2014/main" id="{3CEBE0A8-621F-47BC-B766-0D1782ADB19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86396" y="5602898"/>
            <a:ext cx="525568" cy="391949"/>
          </a:xfrm>
          <a:prstGeom prst="rect">
            <a:avLst/>
          </a:prstGeom>
        </p:spPr>
      </p:pic>
      <p:pic>
        <p:nvPicPr>
          <p:cNvPr id="53" name="Picture 44">
            <a:extLst>
              <a:ext uri="{FF2B5EF4-FFF2-40B4-BE49-F238E27FC236}">
                <a16:creationId xmlns:a16="http://schemas.microsoft.com/office/drawing/2014/main" id="{2FC1E1F0-6D1E-48CD-A271-8663CAFF8CC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88736" y="5088033"/>
            <a:ext cx="561200" cy="436489"/>
          </a:xfrm>
          <a:prstGeom prst="rect">
            <a:avLst/>
          </a:prstGeom>
        </p:spPr>
      </p:pic>
      <p:pic>
        <p:nvPicPr>
          <p:cNvPr id="54" name="Picture 63">
            <a:extLst>
              <a:ext uri="{FF2B5EF4-FFF2-40B4-BE49-F238E27FC236}">
                <a16:creationId xmlns:a16="http://schemas.microsoft.com/office/drawing/2014/main" id="{9DED56E8-C5AD-457B-A17B-9BD0934587D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91891" y="5599229"/>
            <a:ext cx="552292" cy="409765"/>
          </a:xfrm>
          <a:prstGeom prst="rect">
            <a:avLst/>
          </a:prstGeom>
        </p:spPr>
      </p:pic>
      <p:pic>
        <p:nvPicPr>
          <p:cNvPr id="55" name="Picture 74">
            <a:extLst>
              <a:ext uri="{FF2B5EF4-FFF2-40B4-BE49-F238E27FC236}">
                <a16:creationId xmlns:a16="http://schemas.microsoft.com/office/drawing/2014/main" id="{69BD9BF7-F0E9-4925-AFBD-416C7B5A70B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64092" y="5070030"/>
            <a:ext cx="516660" cy="374133"/>
          </a:xfrm>
          <a:prstGeom prst="rect">
            <a:avLst/>
          </a:prstGeom>
        </p:spPr>
      </p:pic>
      <p:pic>
        <p:nvPicPr>
          <p:cNvPr id="56" name="Picture 78">
            <a:extLst>
              <a:ext uri="{FF2B5EF4-FFF2-40B4-BE49-F238E27FC236}">
                <a16:creationId xmlns:a16="http://schemas.microsoft.com/office/drawing/2014/main" id="{F345F82F-8A13-499C-8C61-A239E62944D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82670" y="5059840"/>
            <a:ext cx="525569" cy="409765"/>
          </a:xfrm>
          <a:prstGeom prst="rect">
            <a:avLst/>
          </a:prstGeom>
        </p:spPr>
      </p:pic>
      <p:pic>
        <p:nvPicPr>
          <p:cNvPr id="59" name="Picture 80">
            <a:extLst>
              <a:ext uri="{FF2B5EF4-FFF2-40B4-BE49-F238E27FC236}">
                <a16:creationId xmlns:a16="http://schemas.microsoft.com/office/drawing/2014/main" id="{F38AFE5D-DB22-41CB-9004-CD0FDB22D0D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05568" y="5576625"/>
            <a:ext cx="534476" cy="391949"/>
          </a:xfrm>
          <a:prstGeom prst="rect">
            <a:avLst/>
          </a:prstGeom>
        </p:spPr>
      </p:pic>
      <p:pic>
        <p:nvPicPr>
          <p:cNvPr id="60" name="Picture 87">
            <a:extLst>
              <a:ext uri="{FF2B5EF4-FFF2-40B4-BE49-F238E27FC236}">
                <a16:creationId xmlns:a16="http://schemas.microsoft.com/office/drawing/2014/main" id="{4242E50B-1DDF-480D-A6AA-67A7DB5F86D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20744" y="5592030"/>
            <a:ext cx="534476" cy="383041"/>
          </a:xfrm>
          <a:prstGeom prst="rect">
            <a:avLst/>
          </a:prstGeom>
        </p:spPr>
      </p:pic>
      <p:pic>
        <p:nvPicPr>
          <p:cNvPr id="61" name="Picture 88">
            <a:extLst>
              <a:ext uri="{FF2B5EF4-FFF2-40B4-BE49-F238E27FC236}">
                <a16:creationId xmlns:a16="http://schemas.microsoft.com/office/drawing/2014/main" id="{142110BE-EA31-40E1-A782-B69D4F14D23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60236" y="5578917"/>
            <a:ext cx="525569" cy="400857"/>
          </a:xfrm>
          <a:prstGeom prst="rect">
            <a:avLst/>
          </a:prstGeom>
        </p:spPr>
      </p:pic>
      <p:pic>
        <p:nvPicPr>
          <p:cNvPr id="62" name="Picture 89">
            <a:extLst>
              <a:ext uri="{FF2B5EF4-FFF2-40B4-BE49-F238E27FC236}">
                <a16:creationId xmlns:a16="http://schemas.microsoft.com/office/drawing/2014/main" id="{E514F10A-4B3D-4C10-A82D-5DF7D1BDF68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96671" y="5113246"/>
            <a:ext cx="543383" cy="365225"/>
          </a:xfrm>
          <a:prstGeom prst="rect">
            <a:avLst/>
          </a:prstGeom>
        </p:spPr>
      </p:pic>
      <p:pic>
        <p:nvPicPr>
          <p:cNvPr id="65" name="Picture 93">
            <a:extLst>
              <a:ext uri="{FF2B5EF4-FFF2-40B4-BE49-F238E27FC236}">
                <a16:creationId xmlns:a16="http://schemas.microsoft.com/office/drawing/2014/main" id="{B7E309ED-3E26-4B5F-9776-E3CC8E6249B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10874" y="5566393"/>
            <a:ext cx="525568" cy="374133"/>
          </a:xfrm>
          <a:prstGeom prst="rect">
            <a:avLst/>
          </a:prstGeom>
        </p:spPr>
      </p:pic>
      <p:pic>
        <p:nvPicPr>
          <p:cNvPr id="72" name="Picture 11">
            <a:extLst>
              <a:ext uri="{FF2B5EF4-FFF2-40B4-BE49-F238E27FC236}">
                <a16:creationId xmlns:a16="http://schemas.microsoft.com/office/drawing/2014/main" id="{23928ECB-83AC-4402-9AFE-B41EB75E345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49975" y="2882487"/>
            <a:ext cx="509930" cy="404706"/>
          </a:xfrm>
          <a:prstGeom prst="rect">
            <a:avLst/>
          </a:prstGeom>
        </p:spPr>
      </p:pic>
      <p:pic>
        <p:nvPicPr>
          <p:cNvPr id="73" name="Picture 15">
            <a:extLst>
              <a:ext uri="{FF2B5EF4-FFF2-40B4-BE49-F238E27FC236}">
                <a16:creationId xmlns:a16="http://schemas.microsoft.com/office/drawing/2014/main" id="{96B1AC2F-3C2E-4F52-9065-60CB6A4423B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688777" y="2882487"/>
            <a:ext cx="526118" cy="396612"/>
          </a:xfrm>
          <a:prstGeom prst="rect">
            <a:avLst/>
          </a:prstGeom>
        </p:spPr>
      </p:pic>
      <p:pic>
        <p:nvPicPr>
          <p:cNvPr id="74" name="Picture 18">
            <a:extLst>
              <a:ext uri="{FF2B5EF4-FFF2-40B4-BE49-F238E27FC236}">
                <a16:creationId xmlns:a16="http://schemas.microsoft.com/office/drawing/2014/main" id="{F60D859B-A744-4439-A7B4-EE08E446E41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341337" y="2873390"/>
            <a:ext cx="501835" cy="388518"/>
          </a:xfrm>
          <a:prstGeom prst="rect">
            <a:avLst/>
          </a:prstGeom>
        </p:spPr>
      </p:pic>
      <p:pic>
        <p:nvPicPr>
          <p:cNvPr id="75" name="Picture 22">
            <a:extLst>
              <a:ext uri="{FF2B5EF4-FFF2-40B4-BE49-F238E27FC236}">
                <a16:creationId xmlns:a16="http://schemas.microsoft.com/office/drawing/2014/main" id="{5CFDCCFB-32F6-46B5-BB1A-F9BA0AC6185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4891" y="3342392"/>
            <a:ext cx="544752" cy="426239"/>
          </a:xfrm>
          <a:prstGeom prst="rect">
            <a:avLst/>
          </a:prstGeom>
        </p:spPr>
      </p:pic>
      <p:pic>
        <p:nvPicPr>
          <p:cNvPr id="76" name="Picture 31">
            <a:extLst>
              <a:ext uri="{FF2B5EF4-FFF2-40B4-BE49-F238E27FC236}">
                <a16:creationId xmlns:a16="http://schemas.microsoft.com/office/drawing/2014/main" id="{98188C35-B5D1-424F-B6EA-1275B000862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032474" y="2878662"/>
            <a:ext cx="518024" cy="404706"/>
          </a:xfrm>
          <a:prstGeom prst="rect">
            <a:avLst/>
          </a:prstGeom>
        </p:spPr>
      </p:pic>
      <p:pic>
        <p:nvPicPr>
          <p:cNvPr id="77" name="Picture 37">
            <a:extLst>
              <a:ext uri="{FF2B5EF4-FFF2-40B4-BE49-F238E27FC236}">
                <a16:creationId xmlns:a16="http://schemas.microsoft.com/office/drawing/2014/main" id="{A7156ABA-B3D1-4D21-BBF0-4721EBB27D93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679370" y="2886814"/>
            <a:ext cx="493741" cy="364235"/>
          </a:xfrm>
          <a:prstGeom prst="rect">
            <a:avLst/>
          </a:prstGeom>
        </p:spPr>
      </p:pic>
      <p:pic>
        <p:nvPicPr>
          <p:cNvPr id="78" name="Picture 67">
            <a:extLst>
              <a:ext uri="{FF2B5EF4-FFF2-40B4-BE49-F238E27FC236}">
                <a16:creationId xmlns:a16="http://schemas.microsoft.com/office/drawing/2014/main" id="{C1B232EE-304D-4194-A4CA-860F6B72D63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0474" y="3354325"/>
            <a:ext cx="534212" cy="364235"/>
          </a:xfrm>
          <a:prstGeom prst="rect">
            <a:avLst/>
          </a:prstGeom>
        </p:spPr>
      </p:pic>
      <p:pic>
        <p:nvPicPr>
          <p:cNvPr id="79" name="Picture 70">
            <a:extLst>
              <a:ext uri="{FF2B5EF4-FFF2-40B4-BE49-F238E27FC236}">
                <a16:creationId xmlns:a16="http://schemas.microsoft.com/office/drawing/2014/main" id="{923A8B75-6957-45C4-9A2D-51FBAB0D537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81389" y="3353036"/>
            <a:ext cx="469459" cy="380424"/>
          </a:xfrm>
          <a:prstGeom prst="rect">
            <a:avLst/>
          </a:prstGeom>
        </p:spPr>
      </p:pic>
      <p:pic>
        <p:nvPicPr>
          <p:cNvPr id="80" name="Picture 80">
            <a:extLst>
              <a:ext uri="{FF2B5EF4-FFF2-40B4-BE49-F238E27FC236}">
                <a16:creationId xmlns:a16="http://schemas.microsoft.com/office/drawing/2014/main" id="{B49C533B-8BE6-483D-B2B6-B454706E452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005593" y="3342392"/>
            <a:ext cx="485648" cy="364235"/>
          </a:xfrm>
          <a:prstGeom prst="rect">
            <a:avLst/>
          </a:prstGeom>
        </p:spPr>
      </p:pic>
      <p:pic>
        <p:nvPicPr>
          <p:cNvPr id="81" name="Picture 111">
            <a:extLst>
              <a:ext uri="{FF2B5EF4-FFF2-40B4-BE49-F238E27FC236}">
                <a16:creationId xmlns:a16="http://schemas.microsoft.com/office/drawing/2014/main" id="{4BF9C16C-41A3-4AEA-A51D-D65A087E187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664705" y="3333486"/>
            <a:ext cx="469459" cy="380424"/>
          </a:xfrm>
          <a:prstGeom prst="rect">
            <a:avLst/>
          </a:prstGeom>
        </p:spPr>
      </p:pic>
      <p:pic>
        <p:nvPicPr>
          <p:cNvPr id="82" name="Picture 114">
            <a:extLst>
              <a:ext uri="{FF2B5EF4-FFF2-40B4-BE49-F238E27FC236}">
                <a16:creationId xmlns:a16="http://schemas.microsoft.com/office/drawing/2014/main" id="{FDB98070-784D-42EB-9CFE-E059374BF201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380847" y="3335679"/>
            <a:ext cx="461364" cy="372329"/>
          </a:xfrm>
          <a:prstGeom prst="rect">
            <a:avLst/>
          </a:prstGeom>
        </p:spPr>
      </p:pic>
      <p:pic>
        <p:nvPicPr>
          <p:cNvPr id="83" name="Picture 117">
            <a:extLst>
              <a:ext uri="{FF2B5EF4-FFF2-40B4-BE49-F238E27FC236}">
                <a16:creationId xmlns:a16="http://schemas.microsoft.com/office/drawing/2014/main" id="{A6E9D0E0-B43A-482D-8F55-4DE23470B138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029573" y="3330503"/>
            <a:ext cx="526118" cy="388518"/>
          </a:xfrm>
          <a:prstGeom prst="rect">
            <a:avLst/>
          </a:prstGeom>
        </p:spPr>
      </p:pic>
      <p:sp>
        <p:nvSpPr>
          <p:cNvPr id="84" name="모서리가 둥근 직사각형 83"/>
          <p:cNvSpPr/>
          <p:nvPr/>
        </p:nvSpPr>
        <p:spPr>
          <a:xfrm>
            <a:off x="1837386" y="2298756"/>
            <a:ext cx="2539946" cy="4324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S1: 3/51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4428737" y="2306754"/>
            <a:ext cx="2123337" cy="42844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FFC000"/>
                </a:solidFill>
              </a:rPr>
              <a:t>S2: 2/22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836253" y="2786670"/>
            <a:ext cx="4715821" cy="1060827"/>
          </a:xfrm>
          <a:prstGeom prst="roundRect">
            <a:avLst>
              <a:gd name="adj" fmla="val 1011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00B050"/>
                </a:solidFill>
              </a:rPr>
              <a:t>S3: 12/117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1839252" y="3899808"/>
            <a:ext cx="4724308" cy="1048278"/>
          </a:xfrm>
          <a:prstGeom prst="roundRect">
            <a:avLst>
              <a:gd name="adj" fmla="val 9039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0070C0"/>
                </a:solidFill>
              </a:rPr>
              <a:t>S4: 12/64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1835758" y="4990176"/>
            <a:ext cx="4731297" cy="1132197"/>
          </a:xfrm>
          <a:prstGeom prst="roundRect">
            <a:avLst>
              <a:gd name="adj" fmla="val 9039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7030A0"/>
                </a:solidFill>
              </a:rPr>
              <a:t>S5: 11/95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619404" y="761898"/>
            <a:ext cx="2344189" cy="515389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2</a:t>
            </a:r>
            <a:r>
              <a:rPr lang="en-US" sz="3600" b="1" dirty="0" smtClean="0"/>
              <a:t>. SELECTING MODELS by QUALITATIVE PERF.</a:t>
            </a:r>
            <a:endParaRPr lang="en-US" sz="3600" b="1" dirty="0"/>
          </a:p>
        </p:txBody>
      </p:sp>
      <p:grpSp>
        <p:nvGrpSpPr>
          <p:cNvPr id="64" name="그룹 63"/>
          <p:cNvGrpSpPr/>
          <p:nvPr/>
        </p:nvGrpSpPr>
        <p:grpSpPr>
          <a:xfrm>
            <a:off x="9202184" y="545768"/>
            <a:ext cx="1972893" cy="731519"/>
            <a:chOff x="9833951" y="199506"/>
            <a:chExt cx="1972893" cy="731519"/>
          </a:xfrm>
        </p:grpSpPr>
        <p:sp>
          <p:nvSpPr>
            <p:cNvPr id="57" name="타원 56"/>
            <p:cNvSpPr/>
            <p:nvPr/>
          </p:nvSpPr>
          <p:spPr>
            <a:xfrm>
              <a:off x="9833951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1075325" y="199506"/>
              <a:ext cx="731519" cy="7315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5R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오른쪽 화살표 62"/>
            <p:cNvSpPr/>
            <p:nvPr/>
          </p:nvSpPr>
          <p:spPr>
            <a:xfrm>
              <a:off x="10565470" y="415636"/>
              <a:ext cx="509855" cy="29925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822109"/>
              </p:ext>
            </p:extLst>
          </p:nvPr>
        </p:nvGraphicFramePr>
        <p:xfrm>
          <a:off x="623452" y="1891761"/>
          <a:ext cx="10939553" cy="4313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339">
                  <a:extLst>
                    <a:ext uri="{9D8B030D-6E8A-4147-A177-3AD203B41FA5}">
                      <a16:colId xmlns:a16="http://schemas.microsoft.com/office/drawing/2014/main" val="1403251274"/>
                    </a:ext>
                  </a:extLst>
                </a:gridCol>
                <a:gridCol w="4891107">
                  <a:extLst>
                    <a:ext uri="{9D8B030D-6E8A-4147-A177-3AD203B41FA5}">
                      <a16:colId xmlns:a16="http://schemas.microsoft.com/office/drawing/2014/main" val="4066641976"/>
                    </a:ext>
                  </a:extLst>
                </a:gridCol>
                <a:gridCol w="4891107">
                  <a:extLst>
                    <a:ext uri="{9D8B030D-6E8A-4147-A177-3AD203B41FA5}">
                      <a16:colId xmlns:a16="http://schemas.microsoft.com/office/drawing/2014/main" val="4236698660"/>
                    </a:ext>
                  </a:extLst>
                </a:gridCol>
              </a:tblGrid>
              <a:tr h="36098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Model ID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Sample</a:t>
                      </a:r>
                      <a:r>
                        <a:rPr lang="en-US" b="1" baseline="0" dirty="0" smtClean="0"/>
                        <a:t> images from unfound groups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Finding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06914"/>
                  </a:ext>
                </a:extLst>
              </a:tr>
              <a:tr h="3947347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M4</a:t>
                      </a:r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dirty="0" smtClean="0"/>
                        <a:t>M4</a:t>
                      </a:r>
                      <a:r>
                        <a:rPr lang="en-US" baseline="0" dirty="0" smtClean="0"/>
                        <a:t> cannot classified microscopic image if it...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Contains space area more than cell area (5/15)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Is too bright (3/15)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Is too much zoomed in (1/15)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Is zoomed</a:t>
                      </a:r>
                      <a:r>
                        <a:rPr lang="en-US" baseline="0" dirty="0" smtClean="0"/>
                        <a:t> out (1/15)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Other (5/15)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985449"/>
                  </a:ext>
                </a:extLst>
              </a:tr>
            </a:tbl>
          </a:graphicData>
        </a:graphic>
      </p:graphicFrame>
      <p:pic>
        <p:nvPicPr>
          <p:cNvPr id="30" name="Picture 53">
            <a:extLst>
              <a:ext uri="{FF2B5EF4-FFF2-40B4-BE49-F238E27FC236}">
                <a16:creationId xmlns:a16="http://schemas.microsoft.com/office/drawing/2014/main" id="{EBC4F0E7-9E45-48D4-B33D-CBD772945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68" y="2594484"/>
            <a:ext cx="552999" cy="400448"/>
          </a:xfrm>
          <a:prstGeom prst="rect">
            <a:avLst/>
          </a:prstGeom>
        </p:spPr>
      </p:pic>
      <p:pic>
        <p:nvPicPr>
          <p:cNvPr id="31" name="Picture 37">
            <a:extLst>
              <a:ext uri="{FF2B5EF4-FFF2-40B4-BE49-F238E27FC236}">
                <a16:creationId xmlns:a16="http://schemas.microsoft.com/office/drawing/2014/main" id="{A7156ABA-B3D1-4D21-BBF0-4721EBB27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143" y="3632414"/>
            <a:ext cx="580952" cy="428571"/>
          </a:xfrm>
          <a:prstGeom prst="rect">
            <a:avLst/>
          </a:prstGeom>
        </p:spPr>
      </p:pic>
      <p:pic>
        <p:nvPicPr>
          <p:cNvPr id="32" name="Picture 47">
            <a:extLst>
              <a:ext uri="{FF2B5EF4-FFF2-40B4-BE49-F238E27FC236}">
                <a16:creationId xmlns:a16="http://schemas.microsoft.com/office/drawing/2014/main" id="{0DA6A24F-D988-41CB-ADA3-36237EC52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121" y="4263512"/>
            <a:ext cx="571429" cy="428571"/>
          </a:xfrm>
          <a:prstGeom prst="rect">
            <a:avLst/>
          </a:prstGeom>
        </p:spPr>
      </p:pic>
      <p:pic>
        <p:nvPicPr>
          <p:cNvPr id="33" name="Picture 87">
            <a:extLst>
              <a:ext uri="{FF2B5EF4-FFF2-40B4-BE49-F238E27FC236}">
                <a16:creationId xmlns:a16="http://schemas.microsoft.com/office/drawing/2014/main" id="{4FE2699C-226F-44C0-829A-6BD25AAF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598" y="3632414"/>
            <a:ext cx="590476" cy="390476"/>
          </a:xfrm>
          <a:prstGeom prst="rect">
            <a:avLst/>
          </a:prstGeom>
        </p:spPr>
      </p:pic>
      <p:pic>
        <p:nvPicPr>
          <p:cNvPr id="34" name="Picture 96">
            <a:extLst>
              <a:ext uri="{FF2B5EF4-FFF2-40B4-BE49-F238E27FC236}">
                <a16:creationId xmlns:a16="http://schemas.microsoft.com/office/drawing/2014/main" id="{2DDEDB3B-9F40-4158-81E5-7919F294A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420" y="3603842"/>
            <a:ext cx="619048" cy="457143"/>
          </a:xfrm>
          <a:prstGeom prst="rect">
            <a:avLst/>
          </a:prstGeom>
        </p:spPr>
      </p:pic>
      <p:pic>
        <p:nvPicPr>
          <p:cNvPr id="35" name="Picture 103">
            <a:extLst>
              <a:ext uri="{FF2B5EF4-FFF2-40B4-BE49-F238E27FC236}">
                <a16:creationId xmlns:a16="http://schemas.microsoft.com/office/drawing/2014/main" id="{28901EFE-957B-4D36-9471-6DB4F74C9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733" y="4254383"/>
            <a:ext cx="590476" cy="476923"/>
          </a:xfrm>
          <a:prstGeom prst="rect">
            <a:avLst/>
          </a:prstGeom>
        </p:spPr>
      </p:pic>
      <p:pic>
        <p:nvPicPr>
          <p:cNvPr id="36" name="Picture 112">
            <a:extLst>
              <a:ext uri="{FF2B5EF4-FFF2-40B4-BE49-F238E27FC236}">
                <a16:creationId xmlns:a16="http://schemas.microsoft.com/office/drawing/2014/main" id="{8BD91890-17F8-4805-B3D1-EFB070600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831" y="3612348"/>
            <a:ext cx="533333" cy="457143"/>
          </a:xfrm>
          <a:prstGeom prst="rect">
            <a:avLst/>
          </a:prstGeom>
        </p:spPr>
      </p:pic>
      <p:pic>
        <p:nvPicPr>
          <p:cNvPr id="37" name="Picture 28">
            <a:extLst>
              <a:ext uri="{FF2B5EF4-FFF2-40B4-BE49-F238E27FC236}">
                <a16:creationId xmlns:a16="http://schemas.microsoft.com/office/drawing/2014/main" id="{382248F4-8F71-4056-AB10-C4F2370EE7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7382" y="5448252"/>
            <a:ext cx="609524" cy="447619"/>
          </a:xfrm>
          <a:prstGeom prst="rect">
            <a:avLst/>
          </a:prstGeom>
        </p:spPr>
      </p:pic>
      <p:pic>
        <p:nvPicPr>
          <p:cNvPr id="38" name="Picture 33">
            <a:extLst>
              <a:ext uri="{FF2B5EF4-FFF2-40B4-BE49-F238E27FC236}">
                <a16:creationId xmlns:a16="http://schemas.microsoft.com/office/drawing/2014/main" id="{82295326-B738-4741-B172-51879B9753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2976" y="5459486"/>
            <a:ext cx="580952" cy="457143"/>
          </a:xfrm>
          <a:prstGeom prst="rect">
            <a:avLst/>
          </a:prstGeom>
        </p:spPr>
      </p:pic>
      <p:pic>
        <p:nvPicPr>
          <p:cNvPr id="39" name="Picture 37">
            <a:extLst>
              <a:ext uri="{FF2B5EF4-FFF2-40B4-BE49-F238E27FC236}">
                <a16:creationId xmlns:a16="http://schemas.microsoft.com/office/drawing/2014/main" id="{3CEBE0A8-621F-47BC-B766-0D1782ADB1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1182" y="5462537"/>
            <a:ext cx="561905" cy="419048"/>
          </a:xfrm>
          <a:prstGeom prst="rect">
            <a:avLst/>
          </a:prstGeom>
        </p:spPr>
      </p:pic>
      <p:pic>
        <p:nvPicPr>
          <p:cNvPr id="40" name="Picture 63">
            <a:extLst>
              <a:ext uri="{FF2B5EF4-FFF2-40B4-BE49-F238E27FC236}">
                <a16:creationId xmlns:a16="http://schemas.microsoft.com/office/drawing/2014/main" id="{9DED56E8-C5AD-457B-A17B-9BD0934587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0318" y="5453013"/>
            <a:ext cx="590476" cy="438095"/>
          </a:xfrm>
          <a:prstGeom prst="rect">
            <a:avLst/>
          </a:prstGeom>
        </p:spPr>
      </p:pic>
      <p:pic>
        <p:nvPicPr>
          <p:cNvPr id="41" name="Picture 87">
            <a:extLst>
              <a:ext uri="{FF2B5EF4-FFF2-40B4-BE49-F238E27FC236}">
                <a16:creationId xmlns:a16="http://schemas.microsoft.com/office/drawing/2014/main" id="{4242E50B-1DDF-480D-A6AA-67A7DB5F86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2089" y="5459486"/>
            <a:ext cx="571429" cy="409524"/>
          </a:xfrm>
          <a:prstGeom prst="rect">
            <a:avLst/>
          </a:prstGeom>
        </p:spPr>
      </p:pic>
      <p:pic>
        <p:nvPicPr>
          <p:cNvPr id="42" name="Picture 25">
            <a:extLst>
              <a:ext uri="{FF2B5EF4-FFF2-40B4-BE49-F238E27FC236}">
                <a16:creationId xmlns:a16="http://schemas.microsoft.com/office/drawing/2014/main" id="{6FC862E5-BAEA-4351-8A98-BF5DA31938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9404" y="5469010"/>
            <a:ext cx="571429" cy="400000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1875624" y="2347379"/>
            <a:ext cx="2141282" cy="904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FF0000"/>
                </a:solidFill>
              </a:rPr>
              <a:t>S1: 0/51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090612" y="2347379"/>
            <a:ext cx="2415198" cy="9047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FFC000"/>
                </a:solidFill>
              </a:rPr>
              <a:t>S2: 1/22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875624" y="3370324"/>
            <a:ext cx="4685697" cy="1598975"/>
          </a:xfrm>
          <a:prstGeom prst="roundRect">
            <a:avLst>
              <a:gd name="adj" fmla="val 1011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00B050"/>
                </a:solidFill>
              </a:rPr>
              <a:t>S3: 8/117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900648" y="5094860"/>
            <a:ext cx="1079801" cy="920956"/>
          </a:xfrm>
          <a:prstGeom prst="roundRect">
            <a:avLst>
              <a:gd name="adj" fmla="val 9039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0070C0"/>
                </a:solidFill>
              </a:rPr>
              <a:t>S4: 1/64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067707" y="5087504"/>
            <a:ext cx="3493614" cy="928311"/>
          </a:xfrm>
          <a:prstGeom prst="roundRect">
            <a:avLst>
              <a:gd name="adj" fmla="val 9039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7030A0"/>
                </a:solidFill>
              </a:rPr>
              <a:t>S5: 5/95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48" name="Picture 111">
            <a:extLst>
              <a:ext uri="{FF2B5EF4-FFF2-40B4-BE49-F238E27FC236}">
                <a16:creationId xmlns:a16="http://schemas.microsoft.com/office/drawing/2014/main" id="{4BF9C16C-41A3-4AEA-A51D-D65A087E18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6831" y="4270564"/>
            <a:ext cx="552381" cy="447619"/>
          </a:xfrm>
          <a:prstGeom prst="rect">
            <a:avLst/>
          </a:prstGeom>
        </p:spPr>
      </p:pic>
      <p:pic>
        <p:nvPicPr>
          <p:cNvPr id="49" name="Picture 114">
            <a:extLst>
              <a:ext uri="{FF2B5EF4-FFF2-40B4-BE49-F238E27FC236}">
                <a16:creationId xmlns:a16="http://schemas.microsoft.com/office/drawing/2014/main" id="{FDB98070-784D-42EB-9CFE-E059374BF2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11850" y="4273796"/>
            <a:ext cx="542857" cy="43809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6590-884E-4E56-876B-D270C59174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7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830</Words>
  <Application>Microsoft Office PowerPoint</Application>
  <PresentationFormat>와이드스크린</PresentationFormat>
  <Paragraphs>418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Calibri</vt:lpstr>
      <vt:lpstr>Calibri Light</vt:lpstr>
      <vt:lpstr>Office 테마</vt:lpstr>
      <vt:lpstr>Model Selection</vt:lpstr>
      <vt:lpstr>PowerPoint 프레젠테이션</vt:lpstr>
      <vt:lpstr>1. SELECTING MODELS by NUMERIC PERF.</vt:lpstr>
      <vt:lpstr>2. SELECTING MODELS by QUALITATIVE PERF.</vt:lpstr>
      <vt:lpstr>2. SELECTING MODELS by QUALITATIVE PERF.</vt:lpstr>
      <vt:lpstr>2. SELECTING MODELS by QUALITATIVE PERF.</vt:lpstr>
      <vt:lpstr>2. SELECTING MODELS by QUALITATIVE PERF.</vt:lpstr>
      <vt:lpstr>2. SELECTING MODELS by QUALITATIVE PERF.</vt:lpstr>
      <vt:lpstr>2. SELECTING MODELS by QUALITATIVE PERF.</vt:lpstr>
      <vt:lpstr>2. SELECTING MODELS by QUALITATIVE PERF.</vt:lpstr>
      <vt:lpstr>2. SELECTING MODELS by QUALITATIVE PERF.</vt:lpstr>
      <vt:lpstr>2. SELECTING MODELS by QUALITATIVE PERF.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Selection</dc:title>
  <dc:creator>Windows 사용자</dc:creator>
  <cp:lastModifiedBy>Windows 사용자</cp:lastModifiedBy>
  <cp:revision>43</cp:revision>
  <dcterms:created xsi:type="dcterms:W3CDTF">2021-07-29T00:30:02Z</dcterms:created>
  <dcterms:modified xsi:type="dcterms:W3CDTF">2021-07-29T09:32:37Z</dcterms:modified>
</cp:coreProperties>
</file>